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4"/>
  </p:sldMasterIdLst>
  <p:notesMasterIdLst>
    <p:notesMasterId r:id="rId29"/>
  </p:notesMasterIdLst>
  <p:sldIdLst>
    <p:sldId id="256" r:id="rId5"/>
    <p:sldId id="342" r:id="rId6"/>
    <p:sldId id="257" r:id="rId7"/>
    <p:sldId id="259" r:id="rId8"/>
    <p:sldId id="320" r:id="rId9"/>
    <p:sldId id="343" r:id="rId10"/>
    <p:sldId id="345" r:id="rId11"/>
    <p:sldId id="346" r:id="rId12"/>
    <p:sldId id="317" r:id="rId13"/>
    <p:sldId id="325" r:id="rId14"/>
    <p:sldId id="349" r:id="rId15"/>
    <p:sldId id="326" r:id="rId16"/>
    <p:sldId id="330" r:id="rId17"/>
    <p:sldId id="337" r:id="rId18"/>
    <p:sldId id="352" r:id="rId19"/>
    <p:sldId id="351" r:id="rId20"/>
    <p:sldId id="334" r:id="rId21"/>
    <p:sldId id="350" r:id="rId22"/>
    <p:sldId id="335" r:id="rId23"/>
    <p:sldId id="353" r:id="rId24"/>
    <p:sldId id="354" r:id="rId25"/>
    <p:sldId id="355" r:id="rId26"/>
    <p:sldId id="356" r:id="rId27"/>
    <p:sldId id="279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24469-CC13-4812-BD3C-27B97FD901D9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CF189F-26A0-4616-98FB-C6DB68550EF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GIỚI THIỆU THIẾT BỊ</a:t>
          </a:r>
        </a:p>
      </dgm:t>
    </dgm:pt>
    <dgm:pt modelId="{5BE2A347-1524-4B11-BDBF-77442EB50900}" type="parTrans" cxnId="{6FF6B4B4-19E4-4495-91F5-EC6BB3F631EC}">
      <dgm:prSet/>
      <dgm:spPr/>
      <dgm:t>
        <a:bodyPr/>
        <a:lstStyle/>
        <a:p>
          <a:endParaRPr lang="en-US"/>
        </a:p>
      </dgm:t>
    </dgm:pt>
    <dgm:pt modelId="{39782958-61DA-49F5-A4F5-A936D860FFC5}" type="sibTrans" cxnId="{6FF6B4B4-19E4-4495-91F5-EC6BB3F631EC}">
      <dgm:prSet/>
      <dgm:spPr/>
      <dgm:t>
        <a:bodyPr/>
        <a:lstStyle/>
        <a:p>
          <a:endParaRPr lang="en-US"/>
        </a:p>
      </dgm:t>
    </dgm:pt>
    <dgm:pt modelId="{B37A06E7-502A-4CD9-ACA9-0C8C13EF2EB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NGUYÊN LÍ HOẠT ĐỘNG</a:t>
          </a:r>
        </a:p>
      </dgm:t>
    </dgm:pt>
    <dgm:pt modelId="{421C0CC4-8054-4135-B989-BE440FE9D554}" type="parTrans" cxnId="{27D19EAD-0B46-439A-8BB3-210F2713039C}">
      <dgm:prSet/>
      <dgm:spPr/>
      <dgm:t>
        <a:bodyPr/>
        <a:lstStyle/>
        <a:p>
          <a:endParaRPr lang="en-US"/>
        </a:p>
      </dgm:t>
    </dgm:pt>
    <dgm:pt modelId="{B6654BF1-F066-4C9D-B01E-4C42A063D07B}" type="sibTrans" cxnId="{27D19EAD-0B46-439A-8BB3-210F2713039C}">
      <dgm:prSet/>
      <dgm:spPr/>
      <dgm:t>
        <a:bodyPr/>
        <a:lstStyle/>
        <a:p>
          <a:endParaRPr lang="en-US"/>
        </a:p>
      </dgm:t>
    </dgm:pt>
    <dgm:pt modelId="{E7A2774B-B8DF-4156-93C1-7FC3DA23A70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SƠ ĐỒ MẠCH</a:t>
          </a:r>
        </a:p>
      </dgm:t>
    </dgm:pt>
    <dgm:pt modelId="{0DD5CCF3-B036-409B-A34C-25E4FA8644EF}" type="parTrans" cxnId="{D3930D04-B722-4DA1-9792-196BB1396AE0}">
      <dgm:prSet/>
      <dgm:spPr/>
      <dgm:t>
        <a:bodyPr/>
        <a:lstStyle/>
        <a:p>
          <a:endParaRPr lang="en-US"/>
        </a:p>
      </dgm:t>
    </dgm:pt>
    <dgm:pt modelId="{6A7C1268-8FC8-46F4-A450-9E3BC0FCE57C}" type="sibTrans" cxnId="{D3930D04-B722-4DA1-9792-196BB1396AE0}">
      <dgm:prSet/>
      <dgm:spPr/>
      <dgm:t>
        <a:bodyPr/>
        <a:lstStyle/>
        <a:p>
          <a:endParaRPr lang="en-US"/>
        </a:p>
      </dgm:t>
    </dgm:pt>
    <dgm:pt modelId="{71123819-3F8C-47DD-A363-C4F4F35E3D4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DEMO CHƯƠNG TRÌNH</a:t>
          </a:r>
        </a:p>
      </dgm:t>
    </dgm:pt>
    <dgm:pt modelId="{53340854-004B-4F32-AD47-148DAFFB95A3}" type="parTrans" cxnId="{E8A480A0-A51E-4FB8-A63D-664F57B14C08}">
      <dgm:prSet/>
      <dgm:spPr/>
      <dgm:t>
        <a:bodyPr/>
        <a:lstStyle/>
        <a:p>
          <a:endParaRPr lang="en-US"/>
        </a:p>
      </dgm:t>
    </dgm:pt>
    <dgm:pt modelId="{D8DF1301-6443-4573-85DE-9E2255DBDA9A}" type="sibTrans" cxnId="{E8A480A0-A51E-4FB8-A63D-664F57B14C08}">
      <dgm:prSet/>
      <dgm:spPr/>
      <dgm:t>
        <a:bodyPr/>
        <a:lstStyle/>
        <a:p>
          <a:endParaRPr lang="en-US"/>
        </a:p>
      </dgm:t>
    </dgm:pt>
    <dgm:pt modelId="{7A359110-4902-4A22-961B-E83CAF9B8C8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CODE</a:t>
          </a:r>
        </a:p>
      </dgm:t>
    </dgm:pt>
    <dgm:pt modelId="{A94BE847-09C1-424F-85FF-762668C27E48}" type="parTrans" cxnId="{4E725EBC-8CC9-45FB-84CB-D3E9EF4D5D82}">
      <dgm:prSet/>
      <dgm:spPr/>
      <dgm:t>
        <a:bodyPr/>
        <a:lstStyle/>
        <a:p>
          <a:endParaRPr lang="en-US"/>
        </a:p>
      </dgm:t>
    </dgm:pt>
    <dgm:pt modelId="{D37C39FA-6CA0-4AE4-9A2E-E44E18369A7E}" type="sibTrans" cxnId="{4E725EBC-8CC9-45FB-84CB-D3E9EF4D5D82}">
      <dgm:prSet/>
      <dgm:spPr/>
      <dgm:t>
        <a:bodyPr/>
        <a:lstStyle/>
        <a:p>
          <a:endParaRPr lang="en-US"/>
        </a:p>
      </dgm:t>
    </dgm:pt>
    <dgm:pt modelId="{4AE80C3A-1CA4-421A-862F-E47876271FBA}" type="pres">
      <dgm:prSet presAssocID="{48924469-CC13-4812-BD3C-27B97FD901D9}" presName="linear" presStyleCnt="0">
        <dgm:presLayoutVars>
          <dgm:dir/>
          <dgm:animLvl val="lvl"/>
          <dgm:resizeHandles val="exact"/>
        </dgm:presLayoutVars>
      </dgm:prSet>
      <dgm:spPr/>
    </dgm:pt>
    <dgm:pt modelId="{D87DE3DF-C6C8-4F09-A4FE-33DC85E1A626}" type="pres">
      <dgm:prSet presAssocID="{6ACF189F-26A0-4616-98FB-C6DB68550EFD}" presName="parentLin" presStyleCnt="0"/>
      <dgm:spPr/>
    </dgm:pt>
    <dgm:pt modelId="{356CECD1-D338-4E69-B455-BB7051A7B8A2}" type="pres">
      <dgm:prSet presAssocID="{6ACF189F-26A0-4616-98FB-C6DB68550EFD}" presName="parentLeftMargin" presStyleLbl="node1" presStyleIdx="0" presStyleCnt="5"/>
      <dgm:spPr/>
    </dgm:pt>
    <dgm:pt modelId="{7FFBBE73-D9B9-4B28-ABA8-CD7DF1F7FFAF}" type="pres">
      <dgm:prSet presAssocID="{6ACF189F-26A0-4616-98FB-C6DB68550EF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950DC1-8268-43E4-A02E-168201A67CE3}" type="pres">
      <dgm:prSet presAssocID="{6ACF189F-26A0-4616-98FB-C6DB68550EFD}" presName="negativeSpace" presStyleCnt="0"/>
      <dgm:spPr/>
    </dgm:pt>
    <dgm:pt modelId="{E616F3F7-0245-4540-B79D-DBC62320FDF3}" type="pres">
      <dgm:prSet presAssocID="{6ACF189F-26A0-4616-98FB-C6DB68550EFD}" presName="childText" presStyleLbl="conFgAcc1" presStyleIdx="0" presStyleCnt="5">
        <dgm:presLayoutVars>
          <dgm:bulletEnabled val="1"/>
        </dgm:presLayoutVars>
      </dgm:prSet>
      <dgm:spPr/>
    </dgm:pt>
    <dgm:pt modelId="{95C55E7E-D456-4ADC-BF8A-68AE7EC5968C}" type="pres">
      <dgm:prSet presAssocID="{39782958-61DA-49F5-A4F5-A936D860FFC5}" presName="spaceBetweenRectangles" presStyleCnt="0"/>
      <dgm:spPr/>
    </dgm:pt>
    <dgm:pt modelId="{E77CF7F9-AC7C-48B8-8AC9-C2397A1480EC}" type="pres">
      <dgm:prSet presAssocID="{B37A06E7-502A-4CD9-ACA9-0C8C13EF2EBD}" presName="parentLin" presStyleCnt="0"/>
      <dgm:spPr/>
    </dgm:pt>
    <dgm:pt modelId="{6D90F8DD-B027-404C-931D-F8C731CBF6F5}" type="pres">
      <dgm:prSet presAssocID="{B37A06E7-502A-4CD9-ACA9-0C8C13EF2EBD}" presName="parentLeftMargin" presStyleLbl="node1" presStyleIdx="0" presStyleCnt="5"/>
      <dgm:spPr/>
    </dgm:pt>
    <dgm:pt modelId="{EA2877FA-3411-4A5A-A835-8C018CE7B838}" type="pres">
      <dgm:prSet presAssocID="{B37A06E7-502A-4CD9-ACA9-0C8C13EF2EB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FDA294C-D057-4044-8B06-DB532161D274}" type="pres">
      <dgm:prSet presAssocID="{B37A06E7-502A-4CD9-ACA9-0C8C13EF2EBD}" presName="negativeSpace" presStyleCnt="0"/>
      <dgm:spPr/>
    </dgm:pt>
    <dgm:pt modelId="{599B11C9-CEAA-4E35-8D7D-7986C532F481}" type="pres">
      <dgm:prSet presAssocID="{B37A06E7-502A-4CD9-ACA9-0C8C13EF2EBD}" presName="childText" presStyleLbl="conFgAcc1" presStyleIdx="1" presStyleCnt="5">
        <dgm:presLayoutVars>
          <dgm:bulletEnabled val="1"/>
        </dgm:presLayoutVars>
      </dgm:prSet>
      <dgm:spPr/>
    </dgm:pt>
    <dgm:pt modelId="{A2CA3CB1-84E7-4997-AA53-373879347344}" type="pres">
      <dgm:prSet presAssocID="{B6654BF1-F066-4C9D-B01E-4C42A063D07B}" presName="spaceBetweenRectangles" presStyleCnt="0"/>
      <dgm:spPr/>
    </dgm:pt>
    <dgm:pt modelId="{56C63479-B5D4-4CF6-BD8D-A683C98A4ABE}" type="pres">
      <dgm:prSet presAssocID="{E7A2774B-B8DF-4156-93C1-7FC3DA23A709}" presName="parentLin" presStyleCnt="0"/>
      <dgm:spPr/>
    </dgm:pt>
    <dgm:pt modelId="{E656351A-6E56-471A-A83D-00E967CF663A}" type="pres">
      <dgm:prSet presAssocID="{E7A2774B-B8DF-4156-93C1-7FC3DA23A709}" presName="parentLeftMargin" presStyleLbl="node1" presStyleIdx="1" presStyleCnt="5"/>
      <dgm:spPr/>
    </dgm:pt>
    <dgm:pt modelId="{408EB3B2-C5F3-4885-9DAC-17D8F52F6DEA}" type="pres">
      <dgm:prSet presAssocID="{E7A2774B-B8DF-4156-93C1-7FC3DA23A70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1659E92-A89C-491B-B780-9E7F31E51D3B}" type="pres">
      <dgm:prSet presAssocID="{E7A2774B-B8DF-4156-93C1-7FC3DA23A709}" presName="negativeSpace" presStyleCnt="0"/>
      <dgm:spPr/>
    </dgm:pt>
    <dgm:pt modelId="{CEEC6594-CBF1-4121-AABA-48AE4167FFBD}" type="pres">
      <dgm:prSet presAssocID="{E7A2774B-B8DF-4156-93C1-7FC3DA23A709}" presName="childText" presStyleLbl="conFgAcc1" presStyleIdx="2" presStyleCnt="5">
        <dgm:presLayoutVars>
          <dgm:bulletEnabled val="1"/>
        </dgm:presLayoutVars>
      </dgm:prSet>
      <dgm:spPr/>
    </dgm:pt>
    <dgm:pt modelId="{5CD4398D-8E88-4895-92FB-48E86BDABA8A}" type="pres">
      <dgm:prSet presAssocID="{6A7C1268-8FC8-46F4-A450-9E3BC0FCE57C}" presName="spaceBetweenRectangles" presStyleCnt="0"/>
      <dgm:spPr/>
    </dgm:pt>
    <dgm:pt modelId="{95CBFA1E-E088-47AD-B8C7-4551E36A70F1}" type="pres">
      <dgm:prSet presAssocID="{71123819-3F8C-47DD-A363-C4F4F35E3D47}" presName="parentLin" presStyleCnt="0"/>
      <dgm:spPr/>
    </dgm:pt>
    <dgm:pt modelId="{4A12C37A-B92A-4A96-B62C-EEC33DA8081D}" type="pres">
      <dgm:prSet presAssocID="{71123819-3F8C-47DD-A363-C4F4F35E3D47}" presName="parentLeftMargin" presStyleLbl="node1" presStyleIdx="2" presStyleCnt="5"/>
      <dgm:spPr/>
    </dgm:pt>
    <dgm:pt modelId="{ADED3BF6-48A8-473C-9B4B-4EBAA0B3B16E}" type="pres">
      <dgm:prSet presAssocID="{71123819-3F8C-47DD-A363-C4F4F35E3D4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19BB598-F56C-4C67-8320-8FC331449D71}" type="pres">
      <dgm:prSet presAssocID="{71123819-3F8C-47DD-A363-C4F4F35E3D47}" presName="negativeSpace" presStyleCnt="0"/>
      <dgm:spPr/>
    </dgm:pt>
    <dgm:pt modelId="{6EFCF7BF-AC88-45EE-A77B-A1C89428E2F2}" type="pres">
      <dgm:prSet presAssocID="{71123819-3F8C-47DD-A363-C4F4F35E3D47}" presName="childText" presStyleLbl="conFgAcc1" presStyleIdx="3" presStyleCnt="5">
        <dgm:presLayoutVars>
          <dgm:bulletEnabled val="1"/>
        </dgm:presLayoutVars>
      </dgm:prSet>
      <dgm:spPr/>
    </dgm:pt>
    <dgm:pt modelId="{42F6C404-99E0-49EC-A7A4-BA6DB6969D02}" type="pres">
      <dgm:prSet presAssocID="{D8DF1301-6443-4573-85DE-9E2255DBDA9A}" presName="spaceBetweenRectangles" presStyleCnt="0"/>
      <dgm:spPr/>
    </dgm:pt>
    <dgm:pt modelId="{E9E8AD8C-B211-4CA0-A330-85B37F80C3AB}" type="pres">
      <dgm:prSet presAssocID="{7A359110-4902-4A22-961B-E83CAF9B8C80}" presName="parentLin" presStyleCnt="0"/>
      <dgm:spPr/>
    </dgm:pt>
    <dgm:pt modelId="{72C6A563-E6F7-4403-94AE-53FDD5124DD8}" type="pres">
      <dgm:prSet presAssocID="{7A359110-4902-4A22-961B-E83CAF9B8C80}" presName="parentLeftMargin" presStyleLbl="node1" presStyleIdx="3" presStyleCnt="5"/>
      <dgm:spPr/>
    </dgm:pt>
    <dgm:pt modelId="{D8EED20D-8F09-42EC-9000-8815AA9699C6}" type="pres">
      <dgm:prSet presAssocID="{7A359110-4902-4A22-961B-E83CAF9B8C8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10EFA52-34DB-4B45-BB65-F7B7A5161062}" type="pres">
      <dgm:prSet presAssocID="{7A359110-4902-4A22-961B-E83CAF9B8C80}" presName="negativeSpace" presStyleCnt="0"/>
      <dgm:spPr/>
    </dgm:pt>
    <dgm:pt modelId="{8B7CFE36-2B5E-44B7-AB07-A67F67B2A6F0}" type="pres">
      <dgm:prSet presAssocID="{7A359110-4902-4A22-961B-E83CAF9B8C80}" presName="childText" presStyleLbl="conFgAcc1" presStyleIdx="4" presStyleCnt="5">
        <dgm:presLayoutVars>
          <dgm:bulletEnabled val="1"/>
        </dgm:presLayoutVars>
      </dgm:prSet>
      <dgm:spPr>
        <a:ln>
          <a:solidFill>
            <a:schemeClr val="accent4">
              <a:lumMod val="75000"/>
            </a:schemeClr>
          </a:solidFill>
        </a:ln>
      </dgm:spPr>
    </dgm:pt>
  </dgm:ptLst>
  <dgm:cxnLst>
    <dgm:cxn modelId="{D3930D04-B722-4DA1-9792-196BB1396AE0}" srcId="{48924469-CC13-4812-BD3C-27B97FD901D9}" destId="{E7A2774B-B8DF-4156-93C1-7FC3DA23A709}" srcOrd="2" destOrd="0" parTransId="{0DD5CCF3-B036-409B-A34C-25E4FA8644EF}" sibTransId="{6A7C1268-8FC8-46F4-A450-9E3BC0FCE57C}"/>
    <dgm:cxn modelId="{A5DCDA5C-D63D-41FD-9F38-F46B80E07E87}" type="presOf" srcId="{E7A2774B-B8DF-4156-93C1-7FC3DA23A709}" destId="{408EB3B2-C5F3-4885-9DAC-17D8F52F6DEA}" srcOrd="1" destOrd="0" presId="urn:microsoft.com/office/officeart/2005/8/layout/list1"/>
    <dgm:cxn modelId="{F81D5D44-40A0-43C7-980B-E7EE5293B996}" type="presOf" srcId="{6ACF189F-26A0-4616-98FB-C6DB68550EFD}" destId="{7FFBBE73-D9B9-4B28-ABA8-CD7DF1F7FFAF}" srcOrd="1" destOrd="0" presId="urn:microsoft.com/office/officeart/2005/8/layout/list1"/>
    <dgm:cxn modelId="{73DB0272-B1D8-4D85-B09A-BB4A6EACC588}" type="presOf" srcId="{71123819-3F8C-47DD-A363-C4F4F35E3D47}" destId="{4A12C37A-B92A-4A96-B62C-EEC33DA8081D}" srcOrd="0" destOrd="0" presId="urn:microsoft.com/office/officeart/2005/8/layout/list1"/>
    <dgm:cxn modelId="{E3B77798-5A6D-447C-9EDE-85F6A8F68CD6}" type="presOf" srcId="{7A359110-4902-4A22-961B-E83CAF9B8C80}" destId="{D8EED20D-8F09-42EC-9000-8815AA9699C6}" srcOrd="1" destOrd="0" presId="urn:microsoft.com/office/officeart/2005/8/layout/list1"/>
    <dgm:cxn modelId="{E8A480A0-A51E-4FB8-A63D-664F57B14C08}" srcId="{48924469-CC13-4812-BD3C-27B97FD901D9}" destId="{71123819-3F8C-47DD-A363-C4F4F35E3D47}" srcOrd="3" destOrd="0" parTransId="{53340854-004B-4F32-AD47-148DAFFB95A3}" sibTransId="{D8DF1301-6443-4573-85DE-9E2255DBDA9A}"/>
    <dgm:cxn modelId="{7E6E4AA4-BAE5-4DC8-ADDE-2E186E94E02B}" type="presOf" srcId="{48924469-CC13-4812-BD3C-27B97FD901D9}" destId="{4AE80C3A-1CA4-421A-862F-E47876271FBA}" srcOrd="0" destOrd="0" presId="urn:microsoft.com/office/officeart/2005/8/layout/list1"/>
    <dgm:cxn modelId="{27D19EAD-0B46-439A-8BB3-210F2713039C}" srcId="{48924469-CC13-4812-BD3C-27B97FD901D9}" destId="{B37A06E7-502A-4CD9-ACA9-0C8C13EF2EBD}" srcOrd="1" destOrd="0" parTransId="{421C0CC4-8054-4135-B989-BE440FE9D554}" sibTransId="{B6654BF1-F066-4C9D-B01E-4C42A063D07B}"/>
    <dgm:cxn modelId="{AB00DEB1-2E68-48CD-8AC4-1BC4E98337AB}" type="presOf" srcId="{6ACF189F-26A0-4616-98FB-C6DB68550EFD}" destId="{356CECD1-D338-4E69-B455-BB7051A7B8A2}" srcOrd="0" destOrd="0" presId="urn:microsoft.com/office/officeart/2005/8/layout/list1"/>
    <dgm:cxn modelId="{6FF6B4B4-19E4-4495-91F5-EC6BB3F631EC}" srcId="{48924469-CC13-4812-BD3C-27B97FD901D9}" destId="{6ACF189F-26A0-4616-98FB-C6DB68550EFD}" srcOrd="0" destOrd="0" parTransId="{5BE2A347-1524-4B11-BDBF-77442EB50900}" sibTransId="{39782958-61DA-49F5-A4F5-A936D860FFC5}"/>
    <dgm:cxn modelId="{4E725EBC-8CC9-45FB-84CB-D3E9EF4D5D82}" srcId="{48924469-CC13-4812-BD3C-27B97FD901D9}" destId="{7A359110-4902-4A22-961B-E83CAF9B8C80}" srcOrd="4" destOrd="0" parTransId="{A94BE847-09C1-424F-85FF-762668C27E48}" sibTransId="{D37C39FA-6CA0-4AE4-9A2E-E44E18369A7E}"/>
    <dgm:cxn modelId="{26D5CFBD-B416-4308-A73B-01F6468F95FB}" type="presOf" srcId="{B37A06E7-502A-4CD9-ACA9-0C8C13EF2EBD}" destId="{EA2877FA-3411-4A5A-A835-8C018CE7B838}" srcOrd="1" destOrd="0" presId="urn:microsoft.com/office/officeart/2005/8/layout/list1"/>
    <dgm:cxn modelId="{9C5599BE-1A51-48A7-9046-25C3AFDDB7F7}" type="presOf" srcId="{71123819-3F8C-47DD-A363-C4F4F35E3D47}" destId="{ADED3BF6-48A8-473C-9B4B-4EBAA0B3B16E}" srcOrd="1" destOrd="0" presId="urn:microsoft.com/office/officeart/2005/8/layout/list1"/>
    <dgm:cxn modelId="{601E33C0-B3BA-4D84-B9A6-66873C452662}" type="presOf" srcId="{E7A2774B-B8DF-4156-93C1-7FC3DA23A709}" destId="{E656351A-6E56-471A-A83D-00E967CF663A}" srcOrd="0" destOrd="0" presId="urn:microsoft.com/office/officeart/2005/8/layout/list1"/>
    <dgm:cxn modelId="{658BDFD7-E3BF-413F-8CB5-C6A103D71122}" type="presOf" srcId="{B37A06E7-502A-4CD9-ACA9-0C8C13EF2EBD}" destId="{6D90F8DD-B027-404C-931D-F8C731CBF6F5}" srcOrd="0" destOrd="0" presId="urn:microsoft.com/office/officeart/2005/8/layout/list1"/>
    <dgm:cxn modelId="{B921EBE0-855F-4A3D-B7B2-02625F743F25}" type="presOf" srcId="{7A359110-4902-4A22-961B-E83CAF9B8C80}" destId="{72C6A563-E6F7-4403-94AE-53FDD5124DD8}" srcOrd="0" destOrd="0" presId="urn:microsoft.com/office/officeart/2005/8/layout/list1"/>
    <dgm:cxn modelId="{9877DFD3-D4D5-4670-821A-420FA61A5724}" type="presParOf" srcId="{4AE80C3A-1CA4-421A-862F-E47876271FBA}" destId="{D87DE3DF-C6C8-4F09-A4FE-33DC85E1A626}" srcOrd="0" destOrd="0" presId="urn:microsoft.com/office/officeart/2005/8/layout/list1"/>
    <dgm:cxn modelId="{9DFD13AC-4D66-4988-9389-0B4942ED2EA0}" type="presParOf" srcId="{D87DE3DF-C6C8-4F09-A4FE-33DC85E1A626}" destId="{356CECD1-D338-4E69-B455-BB7051A7B8A2}" srcOrd="0" destOrd="0" presId="urn:microsoft.com/office/officeart/2005/8/layout/list1"/>
    <dgm:cxn modelId="{C9B1223D-455B-40F7-8655-BE0A767B509C}" type="presParOf" srcId="{D87DE3DF-C6C8-4F09-A4FE-33DC85E1A626}" destId="{7FFBBE73-D9B9-4B28-ABA8-CD7DF1F7FFAF}" srcOrd="1" destOrd="0" presId="urn:microsoft.com/office/officeart/2005/8/layout/list1"/>
    <dgm:cxn modelId="{6F23B29C-D57E-47C6-B72D-3964CB25807F}" type="presParOf" srcId="{4AE80C3A-1CA4-421A-862F-E47876271FBA}" destId="{74950DC1-8268-43E4-A02E-168201A67CE3}" srcOrd="1" destOrd="0" presId="urn:microsoft.com/office/officeart/2005/8/layout/list1"/>
    <dgm:cxn modelId="{43435481-805E-4ABE-9E6A-F0545D363E83}" type="presParOf" srcId="{4AE80C3A-1CA4-421A-862F-E47876271FBA}" destId="{E616F3F7-0245-4540-B79D-DBC62320FDF3}" srcOrd="2" destOrd="0" presId="urn:microsoft.com/office/officeart/2005/8/layout/list1"/>
    <dgm:cxn modelId="{2783FF93-FB24-464B-8BC4-187A13043F1A}" type="presParOf" srcId="{4AE80C3A-1CA4-421A-862F-E47876271FBA}" destId="{95C55E7E-D456-4ADC-BF8A-68AE7EC5968C}" srcOrd="3" destOrd="0" presId="urn:microsoft.com/office/officeart/2005/8/layout/list1"/>
    <dgm:cxn modelId="{B3711404-D808-41D7-BA1F-450F3F3C3164}" type="presParOf" srcId="{4AE80C3A-1CA4-421A-862F-E47876271FBA}" destId="{E77CF7F9-AC7C-48B8-8AC9-C2397A1480EC}" srcOrd="4" destOrd="0" presId="urn:microsoft.com/office/officeart/2005/8/layout/list1"/>
    <dgm:cxn modelId="{6E2E1FCB-0E3E-4DEC-B887-1A5451125AC0}" type="presParOf" srcId="{E77CF7F9-AC7C-48B8-8AC9-C2397A1480EC}" destId="{6D90F8DD-B027-404C-931D-F8C731CBF6F5}" srcOrd="0" destOrd="0" presId="urn:microsoft.com/office/officeart/2005/8/layout/list1"/>
    <dgm:cxn modelId="{1111F60E-B2DE-42B1-87C9-EE65ADDFB8B1}" type="presParOf" srcId="{E77CF7F9-AC7C-48B8-8AC9-C2397A1480EC}" destId="{EA2877FA-3411-4A5A-A835-8C018CE7B838}" srcOrd="1" destOrd="0" presId="urn:microsoft.com/office/officeart/2005/8/layout/list1"/>
    <dgm:cxn modelId="{FE7E04FC-BBC3-488F-B9DA-3172484A5114}" type="presParOf" srcId="{4AE80C3A-1CA4-421A-862F-E47876271FBA}" destId="{DFDA294C-D057-4044-8B06-DB532161D274}" srcOrd="5" destOrd="0" presId="urn:microsoft.com/office/officeart/2005/8/layout/list1"/>
    <dgm:cxn modelId="{77F6BEBF-E556-4E22-90F7-325AEDA32B0B}" type="presParOf" srcId="{4AE80C3A-1CA4-421A-862F-E47876271FBA}" destId="{599B11C9-CEAA-4E35-8D7D-7986C532F481}" srcOrd="6" destOrd="0" presId="urn:microsoft.com/office/officeart/2005/8/layout/list1"/>
    <dgm:cxn modelId="{8C7FE62B-0AD8-4BC0-BE73-24B727BE0DFE}" type="presParOf" srcId="{4AE80C3A-1CA4-421A-862F-E47876271FBA}" destId="{A2CA3CB1-84E7-4997-AA53-373879347344}" srcOrd="7" destOrd="0" presId="urn:microsoft.com/office/officeart/2005/8/layout/list1"/>
    <dgm:cxn modelId="{A10D37C3-2269-45BD-B92D-4A146F916522}" type="presParOf" srcId="{4AE80C3A-1CA4-421A-862F-E47876271FBA}" destId="{56C63479-B5D4-4CF6-BD8D-A683C98A4ABE}" srcOrd="8" destOrd="0" presId="urn:microsoft.com/office/officeart/2005/8/layout/list1"/>
    <dgm:cxn modelId="{870838DB-D53B-476D-BCC8-A4E630EA7B0F}" type="presParOf" srcId="{56C63479-B5D4-4CF6-BD8D-A683C98A4ABE}" destId="{E656351A-6E56-471A-A83D-00E967CF663A}" srcOrd="0" destOrd="0" presId="urn:microsoft.com/office/officeart/2005/8/layout/list1"/>
    <dgm:cxn modelId="{45EDA996-9063-4171-BD83-5ECD4BFF2677}" type="presParOf" srcId="{56C63479-B5D4-4CF6-BD8D-A683C98A4ABE}" destId="{408EB3B2-C5F3-4885-9DAC-17D8F52F6DEA}" srcOrd="1" destOrd="0" presId="urn:microsoft.com/office/officeart/2005/8/layout/list1"/>
    <dgm:cxn modelId="{F79C99B2-5EE1-485E-973A-D9FEC25792D7}" type="presParOf" srcId="{4AE80C3A-1CA4-421A-862F-E47876271FBA}" destId="{A1659E92-A89C-491B-B780-9E7F31E51D3B}" srcOrd="9" destOrd="0" presId="urn:microsoft.com/office/officeart/2005/8/layout/list1"/>
    <dgm:cxn modelId="{398246BD-A1CB-4181-8696-E049652A00B9}" type="presParOf" srcId="{4AE80C3A-1CA4-421A-862F-E47876271FBA}" destId="{CEEC6594-CBF1-4121-AABA-48AE4167FFBD}" srcOrd="10" destOrd="0" presId="urn:microsoft.com/office/officeart/2005/8/layout/list1"/>
    <dgm:cxn modelId="{8702A2D4-D697-40D1-8DA3-9D1E85C953DF}" type="presParOf" srcId="{4AE80C3A-1CA4-421A-862F-E47876271FBA}" destId="{5CD4398D-8E88-4895-92FB-48E86BDABA8A}" srcOrd="11" destOrd="0" presId="urn:microsoft.com/office/officeart/2005/8/layout/list1"/>
    <dgm:cxn modelId="{2583F3CA-07E8-4585-A3AD-EE5516999D12}" type="presParOf" srcId="{4AE80C3A-1CA4-421A-862F-E47876271FBA}" destId="{95CBFA1E-E088-47AD-B8C7-4551E36A70F1}" srcOrd="12" destOrd="0" presId="urn:microsoft.com/office/officeart/2005/8/layout/list1"/>
    <dgm:cxn modelId="{0AE19D57-A22E-4B77-AC73-EA136EB37D64}" type="presParOf" srcId="{95CBFA1E-E088-47AD-B8C7-4551E36A70F1}" destId="{4A12C37A-B92A-4A96-B62C-EEC33DA8081D}" srcOrd="0" destOrd="0" presId="urn:microsoft.com/office/officeart/2005/8/layout/list1"/>
    <dgm:cxn modelId="{9BC0B1FF-C85E-4568-A0DD-8058AB9F876F}" type="presParOf" srcId="{95CBFA1E-E088-47AD-B8C7-4551E36A70F1}" destId="{ADED3BF6-48A8-473C-9B4B-4EBAA0B3B16E}" srcOrd="1" destOrd="0" presId="urn:microsoft.com/office/officeart/2005/8/layout/list1"/>
    <dgm:cxn modelId="{BE189FE5-8143-439C-A559-E0DD444C88AF}" type="presParOf" srcId="{4AE80C3A-1CA4-421A-862F-E47876271FBA}" destId="{C19BB598-F56C-4C67-8320-8FC331449D71}" srcOrd="13" destOrd="0" presId="urn:microsoft.com/office/officeart/2005/8/layout/list1"/>
    <dgm:cxn modelId="{F7C964E0-D654-462C-B607-96AAFD101255}" type="presParOf" srcId="{4AE80C3A-1CA4-421A-862F-E47876271FBA}" destId="{6EFCF7BF-AC88-45EE-A77B-A1C89428E2F2}" srcOrd="14" destOrd="0" presId="urn:microsoft.com/office/officeart/2005/8/layout/list1"/>
    <dgm:cxn modelId="{67B6317C-FA4D-4354-863D-E49C94FF86B8}" type="presParOf" srcId="{4AE80C3A-1CA4-421A-862F-E47876271FBA}" destId="{42F6C404-99E0-49EC-A7A4-BA6DB6969D02}" srcOrd="15" destOrd="0" presId="urn:microsoft.com/office/officeart/2005/8/layout/list1"/>
    <dgm:cxn modelId="{6458C2F9-68D0-44FC-87DB-ABD2D9133AD8}" type="presParOf" srcId="{4AE80C3A-1CA4-421A-862F-E47876271FBA}" destId="{E9E8AD8C-B211-4CA0-A330-85B37F80C3AB}" srcOrd="16" destOrd="0" presId="urn:microsoft.com/office/officeart/2005/8/layout/list1"/>
    <dgm:cxn modelId="{3A478CAC-8EBF-49EC-9B7B-C2F82A45725D}" type="presParOf" srcId="{E9E8AD8C-B211-4CA0-A330-85B37F80C3AB}" destId="{72C6A563-E6F7-4403-94AE-53FDD5124DD8}" srcOrd="0" destOrd="0" presId="urn:microsoft.com/office/officeart/2005/8/layout/list1"/>
    <dgm:cxn modelId="{C5ACBCE9-BBDF-467C-A457-7CDD68552B61}" type="presParOf" srcId="{E9E8AD8C-B211-4CA0-A330-85B37F80C3AB}" destId="{D8EED20D-8F09-42EC-9000-8815AA9699C6}" srcOrd="1" destOrd="0" presId="urn:microsoft.com/office/officeart/2005/8/layout/list1"/>
    <dgm:cxn modelId="{69962B10-8C22-44B2-A9F9-8842D4781EC3}" type="presParOf" srcId="{4AE80C3A-1CA4-421A-862F-E47876271FBA}" destId="{810EFA52-34DB-4B45-BB65-F7B7A5161062}" srcOrd="17" destOrd="0" presId="urn:microsoft.com/office/officeart/2005/8/layout/list1"/>
    <dgm:cxn modelId="{054EE15F-2CCE-46B3-BADA-5B03278BEAA0}" type="presParOf" srcId="{4AE80C3A-1CA4-421A-862F-E47876271FBA}" destId="{8B7CFE36-2B5E-44B7-AB07-A67F67B2A6F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6F3F7-0245-4540-B79D-DBC62320FDF3}">
      <dsp:nvSpPr>
        <dsp:cNvPr id="0" name=""/>
        <dsp:cNvSpPr/>
      </dsp:nvSpPr>
      <dsp:spPr>
        <a:xfrm>
          <a:off x="0" y="283142"/>
          <a:ext cx="535880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BE73-D9B9-4B28-ABA8-CD7DF1F7FFAF}">
      <dsp:nvSpPr>
        <dsp:cNvPr id="0" name=""/>
        <dsp:cNvSpPr/>
      </dsp:nvSpPr>
      <dsp:spPr>
        <a:xfrm>
          <a:off x="267940" y="106022"/>
          <a:ext cx="3751166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785" tIns="0" rIns="14178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GIỚI THIỆU THIẾT BỊ</a:t>
          </a:r>
        </a:p>
      </dsp:txBody>
      <dsp:txXfrm>
        <a:off x="285233" y="123315"/>
        <a:ext cx="3716580" cy="319654"/>
      </dsp:txXfrm>
    </dsp:sp>
    <dsp:sp modelId="{599B11C9-CEAA-4E35-8D7D-7986C532F481}">
      <dsp:nvSpPr>
        <dsp:cNvPr id="0" name=""/>
        <dsp:cNvSpPr/>
      </dsp:nvSpPr>
      <dsp:spPr>
        <a:xfrm>
          <a:off x="0" y="827462"/>
          <a:ext cx="535880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877FA-3411-4A5A-A835-8C018CE7B838}">
      <dsp:nvSpPr>
        <dsp:cNvPr id="0" name=""/>
        <dsp:cNvSpPr/>
      </dsp:nvSpPr>
      <dsp:spPr>
        <a:xfrm>
          <a:off x="267940" y="650342"/>
          <a:ext cx="3751166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785" tIns="0" rIns="14178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NGUYÊN LÍ HOẠT ĐỘNG</a:t>
          </a:r>
        </a:p>
      </dsp:txBody>
      <dsp:txXfrm>
        <a:off x="285233" y="667635"/>
        <a:ext cx="3716580" cy="319654"/>
      </dsp:txXfrm>
    </dsp:sp>
    <dsp:sp modelId="{CEEC6594-CBF1-4121-AABA-48AE4167FFBD}">
      <dsp:nvSpPr>
        <dsp:cNvPr id="0" name=""/>
        <dsp:cNvSpPr/>
      </dsp:nvSpPr>
      <dsp:spPr>
        <a:xfrm>
          <a:off x="0" y="1371782"/>
          <a:ext cx="535880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EB3B2-C5F3-4885-9DAC-17D8F52F6DEA}">
      <dsp:nvSpPr>
        <dsp:cNvPr id="0" name=""/>
        <dsp:cNvSpPr/>
      </dsp:nvSpPr>
      <dsp:spPr>
        <a:xfrm>
          <a:off x="267940" y="1194662"/>
          <a:ext cx="3751166" cy="354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785" tIns="0" rIns="14178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SƠ ĐỒ MẠCH</a:t>
          </a:r>
        </a:p>
      </dsp:txBody>
      <dsp:txXfrm>
        <a:off x="285233" y="1211955"/>
        <a:ext cx="3716580" cy="319654"/>
      </dsp:txXfrm>
    </dsp:sp>
    <dsp:sp modelId="{6EFCF7BF-AC88-45EE-A77B-A1C89428E2F2}">
      <dsp:nvSpPr>
        <dsp:cNvPr id="0" name=""/>
        <dsp:cNvSpPr/>
      </dsp:nvSpPr>
      <dsp:spPr>
        <a:xfrm>
          <a:off x="0" y="1916101"/>
          <a:ext cx="535880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D3BF6-48A8-473C-9B4B-4EBAA0B3B16E}">
      <dsp:nvSpPr>
        <dsp:cNvPr id="0" name=""/>
        <dsp:cNvSpPr/>
      </dsp:nvSpPr>
      <dsp:spPr>
        <a:xfrm>
          <a:off x="267940" y="1738982"/>
          <a:ext cx="3751166" cy="354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785" tIns="0" rIns="14178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DEMO CHƯƠNG TRÌNH</a:t>
          </a:r>
        </a:p>
      </dsp:txBody>
      <dsp:txXfrm>
        <a:off x="285233" y="1756275"/>
        <a:ext cx="3716580" cy="319654"/>
      </dsp:txXfrm>
    </dsp:sp>
    <dsp:sp modelId="{8B7CFE36-2B5E-44B7-AB07-A67F67B2A6F0}">
      <dsp:nvSpPr>
        <dsp:cNvPr id="0" name=""/>
        <dsp:cNvSpPr/>
      </dsp:nvSpPr>
      <dsp:spPr>
        <a:xfrm>
          <a:off x="0" y="2460421"/>
          <a:ext cx="535880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ED20D-8F09-42EC-9000-8815AA9699C6}">
      <dsp:nvSpPr>
        <dsp:cNvPr id="0" name=""/>
        <dsp:cNvSpPr/>
      </dsp:nvSpPr>
      <dsp:spPr>
        <a:xfrm>
          <a:off x="267940" y="2283301"/>
          <a:ext cx="3751166" cy="354240"/>
        </a:xfrm>
        <a:prstGeom prst="round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785" tIns="0" rIns="14178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CODE</a:t>
          </a:r>
        </a:p>
      </dsp:txBody>
      <dsp:txXfrm>
        <a:off x="285233" y="2300594"/>
        <a:ext cx="3716580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65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507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32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28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92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56284" y="1705155"/>
            <a:ext cx="8875486" cy="14545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 CÁO VI ĐIỀU KHIỂN</a:t>
            </a:r>
            <a:br>
              <a:rPr lang="en-US" sz="3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C</a:t>
            </a:r>
            <a:r>
              <a:rPr lang="vi-VN" sz="3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DC -M</a:t>
            </a:r>
            <a:r>
              <a:rPr lang="en-US" sz="3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ODULE</a:t>
            </a:r>
            <a:r>
              <a:rPr lang="vi-VN" sz="3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L9110H</a:t>
            </a:r>
            <a:endParaRPr sz="35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5E891-E83F-4E97-A60D-E21DEA80C5C4}"/>
              </a:ext>
            </a:extLst>
          </p:cNvPr>
          <p:cNvSpPr txBox="1"/>
          <p:nvPr/>
        </p:nvSpPr>
        <p:spPr>
          <a:xfrm>
            <a:off x="6655386" y="3438345"/>
            <a:ext cx="2349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err="1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E79D6-AEB6-4D02-ACB3-CFF94727C937}"/>
              </a:ext>
            </a:extLst>
          </p:cNvPr>
          <p:cNvSpPr txBox="1"/>
          <p:nvPr/>
        </p:nvSpPr>
        <p:spPr>
          <a:xfrm>
            <a:off x="6556744" y="3211032"/>
            <a:ext cx="1998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15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Nguyễn Thuỳ Linh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Nguyễn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vi-V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5CD41-9A78-4FB2-979D-CD086061B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10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B82BC-670B-4549-864D-16142DFB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"/>
          <a:stretch/>
        </p:blipFill>
        <p:spPr>
          <a:xfrm>
            <a:off x="1166858" y="1124087"/>
            <a:ext cx="7078825" cy="2427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05FA1-7368-46E3-9D14-566B9CB09B45}"/>
              </a:ext>
            </a:extLst>
          </p:cNvPr>
          <p:cNvSpPr txBox="1"/>
          <p:nvPr/>
        </p:nvSpPr>
        <p:spPr>
          <a:xfrm>
            <a:off x="2148468" y="327102"/>
            <a:ext cx="2423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L9110H</a:t>
            </a:r>
          </a:p>
        </p:txBody>
      </p:sp>
    </p:spTree>
    <p:extLst>
      <p:ext uri="{BB962C8B-B14F-4D97-AF65-F5344CB8AC3E}">
        <p14:creationId xmlns:p14="http://schemas.microsoft.com/office/powerpoint/2010/main" val="264468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5CD41-9A78-4FB2-979D-CD086061B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11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5122" name="Picture 2" descr="Khái niệm mạch cầu H (H-Bridge)">
            <a:extLst>
              <a:ext uri="{FF2B5EF4-FFF2-40B4-BE49-F238E27FC236}">
                <a16:creationId xmlns:a16="http://schemas.microsoft.com/office/drawing/2014/main" id="{917233CF-9A85-4DBA-A623-A813B214D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69" y="557931"/>
            <a:ext cx="6039419" cy="422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00717F-89B6-4970-A85F-C10FFA36243C}"/>
              </a:ext>
            </a:extLst>
          </p:cNvPr>
          <p:cNvSpPr txBox="1"/>
          <p:nvPr/>
        </p:nvSpPr>
        <p:spPr>
          <a:xfrm>
            <a:off x="3579628" y="165088"/>
            <a:ext cx="208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H (H-Bridge)</a:t>
            </a:r>
          </a:p>
        </p:txBody>
      </p:sp>
    </p:spTree>
    <p:extLst>
      <p:ext uri="{BB962C8B-B14F-4D97-AF65-F5344CB8AC3E}">
        <p14:creationId xmlns:p14="http://schemas.microsoft.com/office/powerpoint/2010/main" val="18582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5CD41-9A78-4FB2-979D-CD086061B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12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3" name="Picture 2" descr="https://www.electroschematics.com/wp-content/uploads/2018/04/4-L9110-Module-Circuit-550x364.jpg">
            <a:extLst>
              <a:ext uri="{FF2B5EF4-FFF2-40B4-BE49-F238E27FC236}">
                <a16:creationId xmlns:a16="http://schemas.microsoft.com/office/drawing/2014/main" id="{B4864C70-F66B-44CB-9259-CD2CC0059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02" y="495238"/>
            <a:ext cx="6482575" cy="429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87BBA-B05C-4872-928D-3D3B3D53EDA7}"/>
              </a:ext>
            </a:extLst>
          </p:cNvPr>
          <p:cNvSpPr txBox="1"/>
          <p:nvPr/>
        </p:nvSpPr>
        <p:spPr>
          <a:xfrm>
            <a:off x="175682" y="50198"/>
            <a:ext cx="2679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Sơ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Module L9110H</a:t>
            </a:r>
          </a:p>
        </p:txBody>
      </p:sp>
    </p:spTree>
    <p:extLst>
      <p:ext uri="{BB962C8B-B14F-4D97-AF65-F5344CB8AC3E}">
        <p14:creationId xmlns:p14="http://schemas.microsoft.com/office/powerpoint/2010/main" val="1872366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594345" y="1676400"/>
            <a:ext cx="624888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ĐỒ MẠCH</a:t>
            </a: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1688583" cy="153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    3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2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5CD41-9A78-4FB2-979D-CD086061B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14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3E6800EC-D1AC-4E68-9751-D1EC4CA5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80" y="155781"/>
            <a:ext cx="5391563" cy="486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8BD57-21EA-4CE3-9CA1-B7C072563E5B}"/>
              </a:ext>
            </a:extLst>
          </p:cNvPr>
          <p:cNvSpPr txBox="1"/>
          <p:nvPr/>
        </p:nvSpPr>
        <p:spPr>
          <a:xfrm>
            <a:off x="489098" y="275547"/>
            <a:ext cx="2946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Arduino </a:t>
            </a:r>
            <a:r>
              <a:rPr lang="en-US" dirty="0" err="1"/>
              <a:t>với</a:t>
            </a:r>
            <a:r>
              <a:rPr lang="en-US" dirty="0"/>
              <a:t> module L9110H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F43A52-3C17-453F-BC45-672649CB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38296"/>
              </p:ext>
            </p:extLst>
          </p:nvPr>
        </p:nvGraphicFramePr>
        <p:xfrm>
          <a:off x="351776" y="811355"/>
          <a:ext cx="3296194" cy="971044"/>
        </p:xfrm>
        <a:graphic>
          <a:graphicData uri="http://schemas.openxmlformats.org/drawingml/2006/table">
            <a:tbl>
              <a:tblPr firstRow="1" bandRow="1">
                <a:tableStyleId>{277F627C-A79C-4CEA-9F43-E7185F252452}</a:tableStyleId>
              </a:tblPr>
              <a:tblGrid>
                <a:gridCol w="1694985">
                  <a:extLst>
                    <a:ext uri="{9D8B030D-6E8A-4147-A177-3AD203B41FA5}">
                      <a16:colId xmlns:a16="http://schemas.microsoft.com/office/drawing/2014/main" val="135457201"/>
                    </a:ext>
                  </a:extLst>
                </a:gridCol>
                <a:gridCol w="1601209">
                  <a:extLst>
                    <a:ext uri="{9D8B030D-6E8A-4147-A177-3AD203B41FA5}">
                      <a16:colId xmlns:a16="http://schemas.microsoft.com/office/drawing/2014/main" val="2885069096"/>
                    </a:ext>
                  </a:extLst>
                </a:gridCol>
              </a:tblGrid>
              <a:tr h="2957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Module L9110H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Arduino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659976"/>
                  </a:ext>
                </a:extLst>
              </a:tr>
              <a:tr h="33312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A-1A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D10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014711"/>
                  </a:ext>
                </a:extLst>
              </a:tr>
              <a:tr h="33312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A-1B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D9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8842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743CB4-C946-4386-9369-964D5C45C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74196"/>
              </p:ext>
            </p:extLst>
          </p:nvPr>
        </p:nvGraphicFramePr>
        <p:xfrm>
          <a:off x="351776" y="2114531"/>
          <a:ext cx="3296194" cy="971044"/>
        </p:xfrm>
        <a:graphic>
          <a:graphicData uri="http://schemas.openxmlformats.org/drawingml/2006/table">
            <a:tbl>
              <a:tblPr firstRow="1" bandRow="1">
                <a:tableStyleId>{277F627C-A79C-4CEA-9F43-E7185F252452}</a:tableStyleId>
              </a:tblPr>
              <a:tblGrid>
                <a:gridCol w="1694985">
                  <a:extLst>
                    <a:ext uri="{9D8B030D-6E8A-4147-A177-3AD203B41FA5}">
                      <a16:colId xmlns:a16="http://schemas.microsoft.com/office/drawing/2014/main" val="135457201"/>
                    </a:ext>
                  </a:extLst>
                </a:gridCol>
                <a:gridCol w="1601209">
                  <a:extLst>
                    <a:ext uri="{9D8B030D-6E8A-4147-A177-3AD203B41FA5}">
                      <a16:colId xmlns:a16="http://schemas.microsoft.com/office/drawing/2014/main" val="2885069096"/>
                    </a:ext>
                  </a:extLst>
                </a:gridCol>
              </a:tblGrid>
              <a:tr h="2957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Module L9110H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Nguồn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5V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659976"/>
                  </a:ext>
                </a:extLst>
              </a:tr>
              <a:tr h="33312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GND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014711"/>
                  </a:ext>
                </a:extLst>
              </a:tr>
              <a:tr h="33312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VCC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88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99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5CD41-9A78-4FB2-979D-CD086061B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15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6B0BA3EA-CA1A-4B93-8BBB-7446F93A2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8" y="537157"/>
            <a:ext cx="5371204" cy="399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D7104-17B8-477A-9CB2-44015F3A80CC}"/>
              </a:ext>
            </a:extLst>
          </p:cNvPr>
          <p:cNvSpPr txBox="1"/>
          <p:nvPr/>
        </p:nvSpPr>
        <p:spPr>
          <a:xfrm>
            <a:off x="489098" y="275547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Arduino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,</a:t>
            </a:r>
          </a:p>
          <a:p>
            <a:r>
              <a:rPr lang="en-US" dirty="0" err="1"/>
              <a:t>Đèn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B8844-F6EF-4443-9109-45E4E57CEF8C}"/>
              </a:ext>
            </a:extLst>
          </p:cNvPr>
          <p:cNvSpPr txBox="1"/>
          <p:nvPr/>
        </p:nvSpPr>
        <p:spPr>
          <a:xfrm>
            <a:off x="3890010" y="3379470"/>
            <a:ext cx="408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/>
              <a:t>P1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4B520-0F7F-4830-957B-462DC67F771B}"/>
              </a:ext>
            </a:extLst>
          </p:cNvPr>
          <p:cNvSpPr txBox="1"/>
          <p:nvPr/>
        </p:nvSpPr>
        <p:spPr>
          <a:xfrm>
            <a:off x="4163912" y="3379469"/>
            <a:ext cx="408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/>
              <a:t>P2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76982B-CD42-4067-A464-AAB12D89D219}"/>
              </a:ext>
            </a:extLst>
          </p:cNvPr>
          <p:cNvSpPr txBox="1"/>
          <p:nvPr/>
        </p:nvSpPr>
        <p:spPr>
          <a:xfrm>
            <a:off x="4876800" y="2983230"/>
            <a:ext cx="408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/>
              <a:t>P1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9AA1DD-9BEF-4DEE-B003-783F9FF27E2A}"/>
              </a:ext>
            </a:extLst>
          </p:cNvPr>
          <p:cNvSpPr txBox="1"/>
          <p:nvPr/>
        </p:nvSpPr>
        <p:spPr>
          <a:xfrm>
            <a:off x="5080844" y="2983230"/>
            <a:ext cx="408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/>
              <a:t>P2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DDF029D-2E0C-48EA-9289-DA9F2E53C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952516"/>
              </p:ext>
            </p:extLst>
          </p:nvPr>
        </p:nvGraphicFramePr>
        <p:xfrm>
          <a:off x="5860302" y="654938"/>
          <a:ext cx="3141458" cy="1371880"/>
        </p:xfrm>
        <a:graphic>
          <a:graphicData uri="http://schemas.openxmlformats.org/drawingml/2006/table">
            <a:tbl>
              <a:tblPr firstRow="1" bandRow="1">
                <a:tableStyleId>{277F627C-A79C-4CEA-9F43-E7185F252452}</a:tableStyleId>
              </a:tblPr>
              <a:tblGrid>
                <a:gridCol w="1556498">
                  <a:extLst>
                    <a:ext uri="{9D8B030D-6E8A-4147-A177-3AD203B41FA5}">
                      <a16:colId xmlns:a16="http://schemas.microsoft.com/office/drawing/2014/main" val="1354572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885069096"/>
                    </a:ext>
                  </a:extLst>
                </a:gridCol>
              </a:tblGrid>
              <a:tr h="32062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Sensor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Arduino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659976"/>
                  </a:ext>
                </a:extLst>
              </a:tr>
              <a:tr h="35041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VCC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5V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014711"/>
                  </a:ext>
                </a:extLst>
              </a:tr>
              <a:tr h="35041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GND 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GND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88429"/>
                  </a:ext>
                </a:extLst>
              </a:tr>
              <a:tr h="35041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DO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D2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86940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67233A4-B0C7-49E1-A1A9-AEB3ED4E2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29264"/>
              </p:ext>
            </p:extLst>
          </p:nvPr>
        </p:nvGraphicFramePr>
        <p:xfrm>
          <a:off x="5860302" y="2176866"/>
          <a:ext cx="3141458" cy="1021462"/>
        </p:xfrm>
        <a:graphic>
          <a:graphicData uri="http://schemas.openxmlformats.org/drawingml/2006/table">
            <a:tbl>
              <a:tblPr firstRow="1" bandRow="1">
                <a:tableStyleId>{277F627C-A79C-4CEA-9F43-E7185F252452}</a:tableStyleId>
              </a:tblPr>
              <a:tblGrid>
                <a:gridCol w="1556498">
                  <a:extLst>
                    <a:ext uri="{9D8B030D-6E8A-4147-A177-3AD203B41FA5}">
                      <a16:colId xmlns:a16="http://schemas.microsoft.com/office/drawing/2014/main" val="1354572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885069096"/>
                    </a:ext>
                  </a:extLst>
                </a:gridCol>
              </a:tblGrid>
              <a:tr h="32062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Button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Arduino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659976"/>
                  </a:ext>
                </a:extLst>
              </a:tr>
              <a:tr h="35041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P1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GND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014711"/>
                  </a:ext>
                </a:extLst>
              </a:tr>
              <a:tr h="35041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P2 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D3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8842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E0CD35-9F52-446A-9EAD-3C05E6B66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41410"/>
              </p:ext>
            </p:extLst>
          </p:nvPr>
        </p:nvGraphicFramePr>
        <p:xfrm>
          <a:off x="5860302" y="3379469"/>
          <a:ext cx="3141458" cy="1021462"/>
        </p:xfrm>
        <a:graphic>
          <a:graphicData uri="http://schemas.openxmlformats.org/drawingml/2006/table">
            <a:tbl>
              <a:tblPr firstRow="1" bandRow="1">
                <a:tableStyleId>{277F627C-A79C-4CEA-9F43-E7185F252452}</a:tableStyleId>
              </a:tblPr>
              <a:tblGrid>
                <a:gridCol w="1556498">
                  <a:extLst>
                    <a:ext uri="{9D8B030D-6E8A-4147-A177-3AD203B41FA5}">
                      <a16:colId xmlns:a16="http://schemas.microsoft.com/office/drawing/2014/main" val="1354572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885069096"/>
                    </a:ext>
                  </a:extLst>
                </a:gridCol>
              </a:tblGrid>
              <a:tr h="32062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Led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Arduino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659976"/>
                  </a:ext>
                </a:extLst>
              </a:tr>
              <a:tr h="35041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P1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GND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014711"/>
                  </a:ext>
                </a:extLst>
              </a:tr>
              <a:tr h="35041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P2 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D8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88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72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5CD41-9A78-4FB2-979D-CD086061B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16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3A4F2F5C-CBF2-4420-9842-D2F97ED07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280" y="67756"/>
            <a:ext cx="5025655" cy="50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BEE5CA-70E2-4758-BD17-4CFC42BC12AC}"/>
              </a:ext>
            </a:extLst>
          </p:cNvPr>
          <p:cNvSpPr txBox="1"/>
          <p:nvPr/>
        </p:nvSpPr>
        <p:spPr>
          <a:xfrm>
            <a:off x="489098" y="27554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mạch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37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594345" y="1676400"/>
            <a:ext cx="624888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1688583" cy="153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    4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7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5CD41-9A78-4FB2-979D-CD086061B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18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3" name="video-1650506686">
            <a:hlinkClick r:id="" action="ppaction://media"/>
            <a:extLst>
              <a:ext uri="{FF2B5EF4-FFF2-40B4-BE49-F238E27FC236}">
                <a16:creationId xmlns:a16="http://schemas.microsoft.com/office/drawing/2014/main" id="{2A161012-968E-44BF-B81E-093FA5D57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5437" y="50047"/>
            <a:ext cx="8773126" cy="50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2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594345" y="1676400"/>
            <a:ext cx="624888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1688583" cy="153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    5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3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86516-96FE-4E82-B0C2-252D986B14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ED8C-952C-441D-B8B8-22450BF94AD6}"/>
              </a:ext>
            </a:extLst>
          </p:cNvPr>
          <p:cNvSpPr txBox="1"/>
          <p:nvPr/>
        </p:nvSpPr>
        <p:spPr>
          <a:xfrm>
            <a:off x="1865870" y="160638"/>
            <a:ext cx="72781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 LIỆU THAM KHẢO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B2C32-37AB-459F-BCFF-C290D5E25B3C}"/>
              </a:ext>
            </a:extLst>
          </p:cNvPr>
          <p:cNvSpPr/>
          <p:nvPr/>
        </p:nvSpPr>
        <p:spPr>
          <a:xfrm>
            <a:off x="380079" y="1207740"/>
            <a:ext cx="841545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https://chickgolden.com/dc-motor-la-gi-1644558274/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5C0A1-062C-4739-9D3B-8E60614DD2AB}"/>
              </a:ext>
            </a:extLst>
          </p:cNvPr>
          <p:cNvSpPr/>
          <p:nvPr/>
        </p:nvSpPr>
        <p:spPr>
          <a:xfrm>
            <a:off x="423746" y="2842334"/>
            <a:ext cx="835598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</a:p>
          <a:p>
            <a:r>
              <a:rPr lang="en-US" sz="13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http://arduino.vn/bai-viet/897-lam-xe-do-line-voi-module-tu-lam-phan-3-lam-mach-cau-h-voi-l9110h?fbclid=IwAR0cEXPNnzu91miuCvppEvvQrxvGZvd95c_Pm1iwu6Zg2K1vWQL1WuEWsI4</a:t>
            </a:r>
          </a:p>
          <a:p>
            <a:endParaRPr lang="en-US" sz="13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36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5CD41-9A78-4FB2-979D-CD086061B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20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7D9A947A-D1A4-4524-AD1D-79D3C3857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22"/>
          <a:stretch/>
        </p:blipFill>
        <p:spPr bwMode="auto">
          <a:xfrm>
            <a:off x="284480" y="205105"/>
            <a:ext cx="5415280" cy="439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658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5CD41-9A78-4FB2-979D-CD086061B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21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108FF857-4DB9-46E0-B219-D5D33EB7A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22"/>
          <a:stretch/>
        </p:blipFill>
        <p:spPr bwMode="auto">
          <a:xfrm>
            <a:off x="287907" y="152001"/>
            <a:ext cx="6037093" cy="499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23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5CD41-9A78-4FB2-979D-CD086061B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22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67280C73-2FA4-4C64-AB48-13D80F691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44"/>
          <a:stretch/>
        </p:blipFill>
        <p:spPr bwMode="auto">
          <a:xfrm>
            <a:off x="287907" y="152629"/>
            <a:ext cx="5242560" cy="483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528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5CD41-9A78-4FB2-979D-CD086061B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23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7170" name="Picture 2" descr="Không có mô tả.">
            <a:extLst>
              <a:ext uri="{FF2B5EF4-FFF2-40B4-BE49-F238E27FC236}">
                <a16:creationId xmlns:a16="http://schemas.microsoft.com/office/drawing/2014/main" id="{C5885B96-B889-4954-BE4D-208AE135B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7"/>
          <a:stretch/>
        </p:blipFill>
        <p:spPr bwMode="auto">
          <a:xfrm>
            <a:off x="287906" y="161604"/>
            <a:ext cx="5259454" cy="49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5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34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594" name="Google Shape;594;p34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868100" y="736479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TRÌNH BÀY</a:t>
            </a:r>
            <a:endParaRPr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6DB507C-0F07-4F8F-84CB-8873DE3B9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289424"/>
              </p:ext>
            </p:extLst>
          </p:nvPr>
        </p:nvGraphicFramePr>
        <p:xfrm>
          <a:off x="1998921" y="1538177"/>
          <a:ext cx="5358809" cy="2868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21935" y="1859678"/>
            <a:ext cx="586610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 THIẾT BỊ</a:t>
            </a: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D8B91-8702-4DCD-837F-D890C3FEB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5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3" name="Picture 2" descr="https://nshopvn.com/wp-content/uploads/2019/03/cam-bien-cuong-do-anh-sang-quang-tro-2wxl-4.jpg">
            <a:extLst>
              <a:ext uri="{FF2B5EF4-FFF2-40B4-BE49-F238E27FC236}">
                <a16:creationId xmlns:a16="http://schemas.microsoft.com/office/drawing/2014/main" id="{207188DE-D474-4BA9-B489-804AB787A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" b="7606"/>
          <a:stretch/>
        </p:blipFill>
        <p:spPr bwMode="auto">
          <a:xfrm>
            <a:off x="6185423" y="315839"/>
            <a:ext cx="2831605" cy="335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366;p15">
            <a:extLst>
              <a:ext uri="{FF2B5EF4-FFF2-40B4-BE49-F238E27FC236}">
                <a16:creationId xmlns:a16="http://schemas.microsoft.com/office/drawing/2014/main" id="{FFAE51CF-A02C-4642-A6D0-EBD806206DF5}"/>
              </a:ext>
            </a:extLst>
          </p:cNvPr>
          <p:cNvSpPr txBox="1">
            <a:spLocks/>
          </p:cNvSpPr>
          <p:nvPr/>
        </p:nvSpPr>
        <p:spPr>
          <a:xfrm>
            <a:off x="1362480" y="-83217"/>
            <a:ext cx="6726263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 BIẾN ÁNH SÁNG 2WXL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6C7289-D574-4A2C-B1C0-C6963BCE8313}"/>
              </a:ext>
            </a:extLst>
          </p:cNvPr>
          <p:cNvSpPr/>
          <p:nvPr/>
        </p:nvSpPr>
        <p:spPr>
          <a:xfrm rot="19336008">
            <a:off x="5845301" y="376682"/>
            <a:ext cx="1317323" cy="426205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B8A23-4424-4617-AF3A-50390DBB926B}"/>
              </a:ext>
            </a:extLst>
          </p:cNvPr>
          <p:cNvSpPr txBox="1"/>
          <p:nvPr/>
        </p:nvSpPr>
        <p:spPr>
          <a:xfrm>
            <a:off x="5485218" y="92149"/>
            <a:ext cx="1067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endParaRPr lang="en-US" sz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F4EF8E-283A-45A4-9132-D87691D46F5D}"/>
              </a:ext>
            </a:extLst>
          </p:cNvPr>
          <p:cNvCxnSpPr>
            <a:cxnSpLocks/>
          </p:cNvCxnSpPr>
          <p:nvPr/>
        </p:nvCxnSpPr>
        <p:spPr>
          <a:xfrm flipH="1">
            <a:off x="8550095" y="3259722"/>
            <a:ext cx="0" cy="65608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3D3E31-FD3B-4CCF-9E6F-9EDD884E0025}"/>
              </a:ext>
            </a:extLst>
          </p:cNvPr>
          <p:cNvSpPr txBox="1"/>
          <p:nvPr/>
        </p:nvSpPr>
        <p:spPr>
          <a:xfrm>
            <a:off x="7932715" y="3894032"/>
            <a:ext cx="123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Quang </a:t>
            </a:r>
            <a:r>
              <a:rPr lang="en-US" sz="1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endParaRPr lang="en-US" sz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5E44AE-D9A8-480D-8A5A-87A99B77A5EB}"/>
              </a:ext>
            </a:extLst>
          </p:cNvPr>
          <p:cNvCxnSpPr/>
          <p:nvPr/>
        </p:nvCxnSpPr>
        <p:spPr>
          <a:xfrm flipH="1">
            <a:off x="6770914" y="2351314"/>
            <a:ext cx="500743" cy="42091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261848-D488-450B-AE2B-1CBE1EC12367}"/>
              </a:ext>
            </a:extLst>
          </p:cNvPr>
          <p:cNvSpPr txBox="1"/>
          <p:nvPr/>
        </p:nvSpPr>
        <p:spPr>
          <a:xfrm>
            <a:off x="6403905" y="2714038"/>
            <a:ext cx="123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Chiết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endParaRPr lang="en-US" sz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92DC63-2059-47C0-875B-80F97892BB26}"/>
              </a:ext>
            </a:extLst>
          </p:cNvPr>
          <p:cNvCxnSpPr>
            <a:cxnSpLocks/>
          </p:cNvCxnSpPr>
          <p:nvPr/>
        </p:nvCxnSpPr>
        <p:spPr>
          <a:xfrm flipH="1">
            <a:off x="6337038" y="1944914"/>
            <a:ext cx="417296" cy="19749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AE8757-EA12-4A1F-8053-DD85ED40D632}"/>
              </a:ext>
            </a:extLst>
          </p:cNvPr>
          <p:cNvSpPr txBox="1"/>
          <p:nvPr/>
        </p:nvSpPr>
        <p:spPr>
          <a:xfrm>
            <a:off x="5786525" y="2101241"/>
            <a:ext cx="123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en-US" sz="1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endParaRPr lang="en-US" sz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D78841-BF1A-44DF-BAAC-01B35E00E1AF}"/>
              </a:ext>
            </a:extLst>
          </p:cNvPr>
          <p:cNvCxnSpPr/>
          <p:nvPr/>
        </p:nvCxnSpPr>
        <p:spPr>
          <a:xfrm flipV="1">
            <a:off x="7482636" y="856612"/>
            <a:ext cx="312057" cy="30480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51A643-5F05-4E85-B3A9-9E13249E4699}"/>
              </a:ext>
            </a:extLst>
          </p:cNvPr>
          <p:cNvSpPr txBox="1"/>
          <p:nvPr/>
        </p:nvSpPr>
        <p:spPr>
          <a:xfrm>
            <a:off x="7709668" y="674974"/>
            <a:ext cx="123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en-US" sz="1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ỡng</a:t>
            </a:r>
            <a:endParaRPr lang="en-US" sz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96BDB0-1EA2-496E-B33B-D0E36F0F9DDF}"/>
              </a:ext>
            </a:extLst>
          </p:cNvPr>
          <p:cNvSpPr txBox="1"/>
          <p:nvPr/>
        </p:nvSpPr>
        <p:spPr>
          <a:xfrm>
            <a:off x="214910" y="970445"/>
            <a:ext cx="5412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nhạy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led :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pin digital</a:t>
            </a: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2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VCC , GND)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(AO, DO)</a:t>
            </a: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Quang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DD8F625-1B2C-4740-A17E-6B8A32816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14874"/>
              </p:ext>
            </p:extLst>
          </p:nvPr>
        </p:nvGraphicFramePr>
        <p:xfrm>
          <a:off x="539765" y="3546588"/>
          <a:ext cx="6474405" cy="1238937"/>
        </p:xfrm>
        <a:graphic>
          <a:graphicData uri="http://schemas.openxmlformats.org/drawingml/2006/table">
            <a:tbl>
              <a:tblPr firstRow="1" bandRow="1">
                <a:tableStyleId>{277F627C-A79C-4CEA-9F43-E7185F252452}</a:tableStyleId>
              </a:tblPr>
              <a:tblGrid>
                <a:gridCol w="1864300">
                  <a:extLst>
                    <a:ext uri="{9D8B030D-6E8A-4147-A177-3AD203B41FA5}">
                      <a16:colId xmlns:a16="http://schemas.microsoft.com/office/drawing/2014/main" val="100449689"/>
                    </a:ext>
                  </a:extLst>
                </a:gridCol>
                <a:gridCol w="4610105">
                  <a:extLst>
                    <a:ext uri="{9D8B030D-6E8A-4147-A177-3AD203B41FA5}">
                      <a16:colId xmlns:a16="http://schemas.microsoft.com/office/drawing/2014/main" val="3886436123"/>
                    </a:ext>
                  </a:extLst>
                </a:gridCol>
              </a:tblGrid>
              <a:tr h="412979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 – 5 V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8554"/>
                  </a:ext>
                </a:extLst>
              </a:tr>
              <a:tr h="41297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DO digital switching outputs (0 and 1) and AO analog voltage output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034369"/>
                  </a:ext>
                </a:extLst>
              </a:tr>
              <a:tr h="412979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vi-V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ớt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31</a:t>
                      </a: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mm</a:t>
                      </a:r>
                      <a:r>
                        <a:rPr lang="pl-PL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x 14mm / 1,22 "x 0,55" (L * W)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889133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D8DD00-7353-4354-B2B5-14ACD43C4BAE}"/>
              </a:ext>
            </a:extLst>
          </p:cNvPr>
          <p:cNvCxnSpPr/>
          <p:nvPr/>
        </p:nvCxnSpPr>
        <p:spPr>
          <a:xfrm flipV="1">
            <a:off x="7932715" y="1455061"/>
            <a:ext cx="312057" cy="30480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A047BB-3823-48D2-B4ED-3549F4B0B6D4}"/>
              </a:ext>
            </a:extLst>
          </p:cNvPr>
          <p:cNvSpPr txBox="1"/>
          <p:nvPr/>
        </p:nvSpPr>
        <p:spPr>
          <a:xfrm>
            <a:off x="8168396" y="1269685"/>
            <a:ext cx="123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LM393</a:t>
            </a:r>
          </a:p>
        </p:txBody>
      </p:sp>
    </p:spTree>
    <p:extLst>
      <p:ext uri="{BB962C8B-B14F-4D97-AF65-F5344CB8AC3E}">
        <p14:creationId xmlns:p14="http://schemas.microsoft.com/office/powerpoint/2010/main" val="218100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D8B91-8702-4DCD-837F-D890C3FEB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6</a:t>
            </a:fld>
            <a:endParaRPr lang="en">
              <a:solidFill>
                <a:schemeClr val="accent2"/>
              </a:solidFill>
            </a:endParaRPr>
          </a:p>
        </p:txBody>
      </p:sp>
      <p:sp>
        <p:nvSpPr>
          <p:cNvPr id="14" name="Google Shape;366;p15">
            <a:extLst>
              <a:ext uri="{FF2B5EF4-FFF2-40B4-BE49-F238E27FC236}">
                <a16:creationId xmlns:a16="http://schemas.microsoft.com/office/drawing/2014/main" id="{FFAE51CF-A02C-4642-A6D0-EBD806206DF5}"/>
              </a:ext>
            </a:extLst>
          </p:cNvPr>
          <p:cNvSpPr txBox="1">
            <a:spLocks/>
          </p:cNvSpPr>
          <p:nvPr/>
        </p:nvSpPr>
        <p:spPr>
          <a:xfrm>
            <a:off x="460900" y="-39756"/>
            <a:ext cx="6726263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 L9110H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F98E1-346C-4CF0-B717-17E649120826}"/>
              </a:ext>
            </a:extLst>
          </p:cNvPr>
          <p:cNvSpPr txBox="1"/>
          <p:nvPr/>
        </p:nvSpPr>
        <p:spPr>
          <a:xfrm>
            <a:off x="3714630" y="925145"/>
            <a:ext cx="532576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solidFill>
                  <a:srgbClr val="0070C0"/>
                </a:solidFill>
                <a:latin typeface="Times New Roman (Headings)"/>
              </a:rPr>
              <a:t>Module điều khiển động cơ 2 kênh dùng mạch cầu H với chip l9110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. </a:t>
            </a:r>
            <a:r>
              <a:rPr lang="vi-VN" sz="1600" dirty="0">
                <a:solidFill>
                  <a:srgbClr val="0070C0"/>
                </a:solidFill>
                <a:latin typeface="Times New Roman (Headings)"/>
              </a:rPr>
              <a:t>Có thể đùng điều khiển 2 động cơ DC hoặc 1 động cơ bước 2 pha bốn dây.</a:t>
            </a:r>
            <a:endParaRPr lang="en-US" sz="1600" dirty="0">
              <a:solidFill>
                <a:srgbClr val="0070C0"/>
              </a:solidFill>
              <a:latin typeface="Times New Roman (Headings)"/>
            </a:endParaRPr>
          </a:p>
          <a:p>
            <a:endParaRPr lang="en-US" sz="1600" dirty="0">
              <a:solidFill>
                <a:srgbClr val="0070C0"/>
              </a:solidFill>
              <a:latin typeface="Times New Roman (Headings)"/>
            </a:endParaRPr>
          </a:p>
          <a:p>
            <a:endParaRPr lang="en-US" sz="1600" dirty="0">
              <a:solidFill>
                <a:srgbClr val="0070C0"/>
              </a:solidFill>
              <a:latin typeface="Times New Roman (Headings)"/>
            </a:endParaRPr>
          </a:p>
          <a:p>
            <a:endParaRPr lang="en-US" sz="1600" dirty="0">
              <a:solidFill>
                <a:srgbClr val="0070C0"/>
              </a:solidFill>
              <a:latin typeface="Times New Roman (Headings)"/>
            </a:endParaRPr>
          </a:p>
          <a:p>
            <a:endParaRPr lang="en-US" sz="1600" dirty="0">
              <a:solidFill>
                <a:srgbClr val="0070C0"/>
              </a:solidFill>
              <a:latin typeface="Times New Roman (Headings)"/>
            </a:endParaRPr>
          </a:p>
          <a:p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Thông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số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kĩ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thuật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Điện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áp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hoạt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động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: 2.5 – 12V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Kênh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động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c</a:t>
            </a:r>
            <a:r>
              <a:rPr lang="vi-VN" sz="1600" dirty="0">
                <a:solidFill>
                  <a:srgbClr val="0070C0"/>
                </a:solidFill>
                <a:latin typeface="Times New Roman (Headings)"/>
              </a:rPr>
              <a:t>ơ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Dòng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điện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liên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tục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tối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đa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mỗi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kênh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: 800mA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Kích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th</a:t>
            </a:r>
            <a:r>
              <a:rPr lang="vi-VN" sz="1600" dirty="0">
                <a:solidFill>
                  <a:srgbClr val="0070C0"/>
                </a:solidFill>
                <a:latin typeface="Times New Roman (Headings)"/>
              </a:rPr>
              <a:t>ư</a:t>
            </a:r>
            <a:r>
              <a:rPr lang="en-US" sz="1600" dirty="0" err="1">
                <a:solidFill>
                  <a:srgbClr val="0070C0"/>
                </a:solidFill>
                <a:latin typeface="Times New Roman (Headings)"/>
              </a:rPr>
              <a:t>ớc</a:t>
            </a:r>
            <a:r>
              <a:rPr lang="en-US" sz="1600" dirty="0">
                <a:solidFill>
                  <a:srgbClr val="0070C0"/>
                </a:solidFill>
                <a:latin typeface="Times New Roman (Headings)"/>
              </a:rPr>
              <a:t> : 31mm x 22mm</a:t>
            </a:r>
          </a:p>
          <a:p>
            <a:endParaRPr lang="en-US" sz="1600" dirty="0">
              <a:solidFill>
                <a:srgbClr val="0070C0"/>
              </a:solidFill>
              <a:latin typeface="Times New Roman (Headings)"/>
            </a:endParaRPr>
          </a:p>
        </p:txBody>
      </p:sp>
      <p:pic>
        <p:nvPicPr>
          <p:cNvPr id="1036" name="Picture 12" descr="https://ardustore.dk/wp-content/uploads/2018/10/L9110-H-bridge-Stepper-Motor-Dual-DC-motor-Driver-Controller-Module.jpg">
            <a:extLst>
              <a:ext uri="{FF2B5EF4-FFF2-40B4-BE49-F238E27FC236}">
                <a16:creationId xmlns:a16="http://schemas.microsoft.com/office/drawing/2014/main" id="{9E79DE74-B90A-44D3-9063-5570F2A81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8" t="17058" r="7601" b="11984"/>
          <a:stretch/>
        </p:blipFill>
        <p:spPr bwMode="auto">
          <a:xfrm>
            <a:off x="287906" y="1021737"/>
            <a:ext cx="3277505" cy="285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80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D8B91-8702-4DCD-837F-D890C3FEB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7</a:t>
            </a:fld>
            <a:endParaRPr lang="en">
              <a:solidFill>
                <a:schemeClr val="accent2"/>
              </a:solidFill>
            </a:endParaRPr>
          </a:p>
        </p:txBody>
      </p:sp>
      <p:sp>
        <p:nvSpPr>
          <p:cNvPr id="14" name="Google Shape;366;p15">
            <a:extLst>
              <a:ext uri="{FF2B5EF4-FFF2-40B4-BE49-F238E27FC236}">
                <a16:creationId xmlns:a16="http://schemas.microsoft.com/office/drawing/2014/main" id="{FFAE51CF-A02C-4642-A6D0-EBD806206DF5}"/>
              </a:ext>
            </a:extLst>
          </p:cNvPr>
          <p:cNvSpPr txBox="1">
            <a:spLocks/>
          </p:cNvSpPr>
          <p:nvPr/>
        </p:nvSpPr>
        <p:spPr>
          <a:xfrm>
            <a:off x="460900" y="-39756"/>
            <a:ext cx="6726263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 L9110H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704D7-85DC-4149-9DB6-7C1042566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27539">
            <a:off x="5547937" y="-126104"/>
            <a:ext cx="3278470" cy="3178474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C46930-A2D9-49E9-AE41-3F8388077CF9}"/>
              </a:ext>
            </a:extLst>
          </p:cNvPr>
          <p:cNvCxnSpPr>
            <a:cxnSpLocks/>
          </p:cNvCxnSpPr>
          <p:nvPr/>
        </p:nvCxnSpPr>
        <p:spPr>
          <a:xfrm flipH="1">
            <a:off x="5786555" y="2324986"/>
            <a:ext cx="621334" cy="2877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8C74E7-52FD-4A3A-A64E-6D426B5276E2}"/>
              </a:ext>
            </a:extLst>
          </p:cNvPr>
          <p:cNvCxnSpPr/>
          <p:nvPr/>
        </p:nvCxnSpPr>
        <p:spPr>
          <a:xfrm flipH="1">
            <a:off x="6071191" y="2324986"/>
            <a:ext cx="567069" cy="55289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BFFF89-BCE7-422F-B2B2-29C9DE40A17A}"/>
              </a:ext>
            </a:extLst>
          </p:cNvPr>
          <p:cNvCxnSpPr>
            <a:cxnSpLocks/>
          </p:cNvCxnSpPr>
          <p:nvPr/>
        </p:nvCxnSpPr>
        <p:spPr>
          <a:xfrm flipH="1">
            <a:off x="6578225" y="2388781"/>
            <a:ext cx="228385" cy="5387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6F47D0-ADFC-4005-8A0A-3EA57951248D}"/>
              </a:ext>
            </a:extLst>
          </p:cNvPr>
          <p:cNvCxnSpPr>
            <a:cxnSpLocks/>
          </p:cNvCxnSpPr>
          <p:nvPr/>
        </p:nvCxnSpPr>
        <p:spPr>
          <a:xfrm>
            <a:off x="7483978" y="2466753"/>
            <a:ext cx="553565" cy="7159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D42AC4-B58A-4577-9130-841DE0436ACA}"/>
              </a:ext>
            </a:extLst>
          </p:cNvPr>
          <p:cNvCxnSpPr>
            <a:cxnSpLocks/>
          </p:cNvCxnSpPr>
          <p:nvPr/>
        </p:nvCxnSpPr>
        <p:spPr>
          <a:xfrm>
            <a:off x="7258493" y="2452576"/>
            <a:ext cx="326065" cy="6521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1A852DA-753A-4899-B083-EB4435C8F4CD}"/>
              </a:ext>
            </a:extLst>
          </p:cNvPr>
          <p:cNvCxnSpPr>
            <a:cxnSpLocks/>
          </p:cNvCxnSpPr>
          <p:nvPr/>
        </p:nvCxnSpPr>
        <p:spPr>
          <a:xfrm flipH="1">
            <a:off x="6974958" y="2395868"/>
            <a:ext cx="57137" cy="5838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368BC10-D85E-4DB7-BEBC-4917287ACD14}"/>
              </a:ext>
            </a:extLst>
          </p:cNvPr>
          <p:cNvSpPr txBox="1"/>
          <p:nvPr/>
        </p:nvSpPr>
        <p:spPr>
          <a:xfrm>
            <a:off x="4995104" y="2441554"/>
            <a:ext cx="1061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B-1A IO port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59A4FB-3BB0-418A-9120-58287483C657}"/>
              </a:ext>
            </a:extLst>
          </p:cNvPr>
          <p:cNvSpPr txBox="1"/>
          <p:nvPr/>
        </p:nvSpPr>
        <p:spPr>
          <a:xfrm>
            <a:off x="6628605" y="2932260"/>
            <a:ext cx="1061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2.5-12 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DFF88B-5EF2-4B15-8C34-CF408EFD595C}"/>
              </a:ext>
            </a:extLst>
          </p:cNvPr>
          <p:cNvSpPr txBox="1"/>
          <p:nvPr/>
        </p:nvSpPr>
        <p:spPr>
          <a:xfrm>
            <a:off x="6283083" y="2867304"/>
            <a:ext cx="1061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DB0108-5EE4-4425-8C90-2E4301C01CD1}"/>
              </a:ext>
            </a:extLst>
          </p:cNvPr>
          <p:cNvSpPr txBox="1"/>
          <p:nvPr/>
        </p:nvSpPr>
        <p:spPr>
          <a:xfrm>
            <a:off x="7053925" y="3053719"/>
            <a:ext cx="1061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A-1A IO port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DE4AD2-AA5C-4EBF-821A-9004B28D389E}"/>
              </a:ext>
            </a:extLst>
          </p:cNvPr>
          <p:cNvSpPr txBox="1"/>
          <p:nvPr/>
        </p:nvSpPr>
        <p:spPr>
          <a:xfrm>
            <a:off x="5288080" y="2721164"/>
            <a:ext cx="1061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B-1B IO port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7F932F-087A-4E07-981C-23E7185E563F}"/>
              </a:ext>
            </a:extLst>
          </p:cNvPr>
          <p:cNvSpPr txBox="1"/>
          <p:nvPr/>
        </p:nvSpPr>
        <p:spPr>
          <a:xfrm>
            <a:off x="7876613" y="3091547"/>
            <a:ext cx="1061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A-1B IO port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0C6CCA-3612-4EDA-85BA-AFEA6339E618}"/>
              </a:ext>
            </a:extLst>
          </p:cNvPr>
          <p:cNvSpPr/>
          <p:nvPr/>
        </p:nvSpPr>
        <p:spPr>
          <a:xfrm>
            <a:off x="6185275" y="1339735"/>
            <a:ext cx="621335" cy="56640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1A8A3C-7993-404A-AD57-1C04F529138A}"/>
              </a:ext>
            </a:extLst>
          </p:cNvPr>
          <p:cNvCxnSpPr>
            <a:cxnSpLocks/>
          </p:cNvCxnSpPr>
          <p:nvPr/>
        </p:nvCxnSpPr>
        <p:spPr>
          <a:xfrm flipV="1">
            <a:off x="5679688" y="1598733"/>
            <a:ext cx="505587" cy="2420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E030B-83DB-4040-B432-796628E5CDDE}"/>
              </a:ext>
            </a:extLst>
          </p:cNvPr>
          <p:cNvSpPr txBox="1"/>
          <p:nvPr/>
        </p:nvSpPr>
        <p:spPr>
          <a:xfrm>
            <a:off x="4885668" y="1471194"/>
            <a:ext cx="1214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L9110H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A72A7-B288-4C48-AE92-D2D814902C11}"/>
              </a:ext>
            </a:extLst>
          </p:cNvPr>
          <p:cNvSpPr txBox="1"/>
          <p:nvPr/>
        </p:nvSpPr>
        <p:spPr>
          <a:xfrm>
            <a:off x="-32571" y="701752"/>
            <a:ext cx="30781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+mj-lt"/>
              </a:rPr>
              <a:t>    B-1A được đưa lên mức cao.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</a:t>
            </a:r>
            <a:r>
              <a:rPr lang="vi-VN" dirty="0">
                <a:latin typeface="+mj-lt"/>
              </a:rPr>
              <a:t>B-1B được kéo xuống mức thấp</a:t>
            </a:r>
            <a:r>
              <a:rPr lang="en-US" dirty="0">
                <a:latin typeface="+mj-lt"/>
              </a:rPr>
              <a:t> </a:t>
            </a:r>
          </a:p>
          <a:p>
            <a:endParaRPr lang="en-US" dirty="0">
              <a:latin typeface="+mj-lt"/>
            </a:endParaRPr>
          </a:p>
          <a:p>
            <a:endParaRPr lang="vi-VN" dirty="0">
              <a:latin typeface="+mj-lt"/>
            </a:endParaRPr>
          </a:p>
          <a:p>
            <a:r>
              <a:rPr lang="vi-VN" dirty="0">
                <a:latin typeface="+mj-lt"/>
              </a:rPr>
              <a:t>    B-1A được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vi-VN" dirty="0">
                <a:latin typeface="+mj-lt"/>
              </a:rPr>
              <a:t> xuống mức thấp. 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</a:t>
            </a:r>
            <a:r>
              <a:rPr lang="vi-VN" dirty="0">
                <a:latin typeface="+mj-lt"/>
              </a:rPr>
              <a:t>B-1B được đưa lên mức cao. 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vi-VN" dirty="0">
              <a:latin typeface="+mj-lt"/>
            </a:endParaRPr>
          </a:p>
          <a:p>
            <a:r>
              <a:rPr lang="vi-VN" dirty="0">
                <a:latin typeface="+mj-lt"/>
              </a:rPr>
              <a:t>    A-1A được đưa lên mức cao. 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</a:t>
            </a:r>
            <a:r>
              <a:rPr lang="vi-VN" dirty="0">
                <a:latin typeface="+mj-lt"/>
              </a:rPr>
              <a:t>A-1B được kéo xuống mức thấp. 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vi-VN" dirty="0">
              <a:latin typeface="+mj-lt"/>
            </a:endParaRPr>
          </a:p>
          <a:p>
            <a:r>
              <a:rPr lang="vi-VN" dirty="0">
                <a:latin typeface="+mj-lt"/>
              </a:rPr>
              <a:t>    A-1A được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vi-VN" dirty="0">
                <a:latin typeface="+mj-lt"/>
              </a:rPr>
              <a:t> xuống mức thấp. 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</a:t>
            </a:r>
            <a:r>
              <a:rPr lang="vi-VN" dirty="0">
                <a:latin typeface="+mj-lt"/>
              </a:rPr>
              <a:t>A-1B được đưa lên mức cao. </a:t>
            </a:r>
            <a:endParaRPr lang="en-US" dirty="0">
              <a:latin typeface="+mj-lt"/>
            </a:endParaRPr>
          </a:p>
          <a:p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4F99D19-62FA-4CFC-ABC8-F9976FC504C3}"/>
              </a:ext>
            </a:extLst>
          </p:cNvPr>
          <p:cNvSpPr/>
          <p:nvPr/>
        </p:nvSpPr>
        <p:spPr>
          <a:xfrm>
            <a:off x="2851514" y="850430"/>
            <a:ext cx="372453" cy="227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DFA0D-52E2-4145-819B-0D23E8045FA1}"/>
              </a:ext>
            </a:extLst>
          </p:cNvPr>
          <p:cNvSpPr/>
          <p:nvPr/>
        </p:nvSpPr>
        <p:spPr>
          <a:xfrm>
            <a:off x="3248363" y="811757"/>
            <a:ext cx="17171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/>
              <a:t>MOTO B quay phải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6D876E-6829-4EF7-8E47-03F836066FA4}"/>
              </a:ext>
            </a:extLst>
          </p:cNvPr>
          <p:cNvSpPr/>
          <p:nvPr/>
        </p:nvSpPr>
        <p:spPr>
          <a:xfrm>
            <a:off x="3215773" y="1635837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/>
              <a:t>MOTO B quay trái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FCEE1-14E2-4CB5-A957-497A7CCAB153}"/>
              </a:ext>
            </a:extLst>
          </p:cNvPr>
          <p:cNvSpPr/>
          <p:nvPr/>
        </p:nvSpPr>
        <p:spPr>
          <a:xfrm>
            <a:off x="3167856" y="2504250"/>
            <a:ext cx="1717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/>
              <a:t>MOTO A quay phải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D22937-5F79-4309-A9BD-E56BD6399826}"/>
              </a:ext>
            </a:extLst>
          </p:cNvPr>
          <p:cNvSpPr/>
          <p:nvPr/>
        </p:nvSpPr>
        <p:spPr>
          <a:xfrm>
            <a:off x="3139028" y="3365234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/>
              <a:t>MOTO A quay trái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47BF75C-9119-42EC-87E6-553C2F25F648}"/>
              </a:ext>
            </a:extLst>
          </p:cNvPr>
          <p:cNvSpPr/>
          <p:nvPr/>
        </p:nvSpPr>
        <p:spPr>
          <a:xfrm>
            <a:off x="2840962" y="1679136"/>
            <a:ext cx="372453" cy="227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BBA9615-52EA-47D0-BC67-9D845B540FE4}"/>
              </a:ext>
            </a:extLst>
          </p:cNvPr>
          <p:cNvSpPr/>
          <p:nvPr/>
        </p:nvSpPr>
        <p:spPr>
          <a:xfrm>
            <a:off x="2829652" y="2534145"/>
            <a:ext cx="372453" cy="227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7AED59D-DD6E-4941-9C27-3CF018DA1AFA}"/>
              </a:ext>
            </a:extLst>
          </p:cNvPr>
          <p:cNvSpPr/>
          <p:nvPr/>
        </p:nvSpPr>
        <p:spPr>
          <a:xfrm>
            <a:off x="2808383" y="3410138"/>
            <a:ext cx="372453" cy="227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6C50CA-9E78-4743-8CFA-2F13B5666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21329"/>
              </p:ext>
            </p:extLst>
          </p:nvPr>
        </p:nvGraphicFramePr>
        <p:xfrm>
          <a:off x="5786555" y="3394246"/>
          <a:ext cx="2833543" cy="1600200"/>
        </p:xfrm>
        <a:graphic>
          <a:graphicData uri="http://schemas.openxmlformats.org/drawingml/2006/table">
            <a:tbl>
              <a:tblPr firstRow="1" bandRow="1">
                <a:tableStyleId>{277F627C-A79C-4CEA-9F43-E7185F252452}</a:tableStyleId>
              </a:tblPr>
              <a:tblGrid>
                <a:gridCol w="852026">
                  <a:extLst>
                    <a:ext uri="{9D8B030D-6E8A-4147-A177-3AD203B41FA5}">
                      <a16:colId xmlns:a16="http://schemas.microsoft.com/office/drawing/2014/main" val="388746668"/>
                    </a:ext>
                  </a:extLst>
                </a:gridCol>
                <a:gridCol w="1981517">
                  <a:extLst>
                    <a:ext uri="{9D8B030D-6E8A-4147-A177-3AD203B41FA5}">
                      <a16:colId xmlns:a16="http://schemas.microsoft.com/office/drawing/2014/main" val="1178354109"/>
                    </a:ext>
                  </a:extLst>
                </a:gridCol>
              </a:tblGrid>
              <a:tr h="22219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428442"/>
                  </a:ext>
                </a:extLst>
              </a:tr>
              <a:tr h="22219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B-1A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B input A  (IA)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47538"/>
                  </a:ext>
                </a:extLst>
              </a:tr>
              <a:tr h="22219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B-1B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B input B  (IB)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2670"/>
                  </a:ext>
                </a:extLst>
              </a:tr>
              <a:tr h="22219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217646"/>
                  </a:ext>
                </a:extLst>
              </a:tr>
              <a:tr h="22219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Voltage 2.5 – 12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68802"/>
                  </a:ext>
                </a:extLst>
              </a:tr>
              <a:tr h="22219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A-1A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A input A  (IA)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41709"/>
                  </a:ext>
                </a:extLst>
              </a:tr>
              <a:tr h="22219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A-1B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A input B  (IB)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05363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240480-E755-49F1-A8F6-3DB1DB5B79A8}"/>
              </a:ext>
            </a:extLst>
          </p:cNvPr>
          <p:cNvCxnSpPr/>
          <p:nvPr/>
        </p:nvCxnSpPr>
        <p:spPr>
          <a:xfrm flipH="1" flipV="1">
            <a:off x="5669726" y="370194"/>
            <a:ext cx="669657" cy="2055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499D6-1D7C-44FB-B055-5435ADC60ACD}"/>
              </a:ext>
            </a:extLst>
          </p:cNvPr>
          <p:cNvCxnSpPr>
            <a:cxnSpLocks/>
          </p:cNvCxnSpPr>
          <p:nvPr/>
        </p:nvCxnSpPr>
        <p:spPr>
          <a:xfrm flipV="1">
            <a:off x="7689870" y="284911"/>
            <a:ext cx="452091" cy="85283"/>
          </a:xfrm>
          <a:prstGeom prst="bentConnector3">
            <a:avLst>
              <a:gd name="adj1" fmla="val -1741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7124F89-CA03-4A27-8473-DC9008F1B5D8}"/>
              </a:ext>
            </a:extLst>
          </p:cNvPr>
          <p:cNvSpPr txBox="1"/>
          <p:nvPr/>
        </p:nvSpPr>
        <p:spPr>
          <a:xfrm>
            <a:off x="5043001" y="152605"/>
            <a:ext cx="1214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A425C0-2768-4DC6-BE6D-110B569E8E41}"/>
              </a:ext>
            </a:extLst>
          </p:cNvPr>
          <p:cNvSpPr txBox="1"/>
          <p:nvPr/>
        </p:nvSpPr>
        <p:spPr>
          <a:xfrm>
            <a:off x="7929445" y="72938"/>
            <a:ext cx="1214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A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867CE58-8FAF-4C93-B917-EFB7104A646B}"/>
              </a:ext>
            </a:extLst>
          </p:cNvPr>
          <p:cNvSpPr/>
          <p:nvPr/>
        </p:nvSpPr>
        <p:spPr>
          <a:xfrm>
            <a:off x="7520626" y="1428754"/>
            <a:ext cx="621335" cy="56640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7C3C74-C3FE-42DF-992F-2F9E3F4554AD}"/>
              </a:ext>
            </a:extLst>
          </p:cNvPr>
          <p:cNvCxnSpPr/>
          <p:nvPr/>
        </p:nvCxnSpPr>
        <p:spPr>
          <a:xfrm flipV="1">
            <a:off x="8153322" y="1657993"/>
            <a:ext cx="140603" cy="97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82AC9D6-1516-4604-B620-4A0527CFD1AD}"/>
              </a:ext>
            </a:extLst>
          </p:cNvPr>
          <p:cNvSpPr txBox="1"/>
          <p:nvPr/>
        </p:nvSpPr>
        <p:spPr>
          <a:xfrm>
            <a:off x="8195728" y="1534882"/>
            <a:ext cx="1214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L9110H</a:t>
            </a:r>
          </a:p>
        </p:txBody>
      </p:sp>
    </p:spTree>
    <p:extLst>
      <p:ext uri="{BB962C8B-B14F-4D97-AF65-F5344CB8AC3E}">
        <p14:creationId xmlns:p14="http://schemas.microsoft.com/office/powerpoint/2010/main" val="176432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D8B91-8702-4DCD-837F-D890C3FEB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2"/>
                </a:solidFill>
              </a:rPr>
              <a:t>8</a:t>
            </a:fld>
            <a:endParaRPr lang="en">
              <a:solidFill>
                <a:schemeClr val="accent2"/>
              </a:solidFill>
            </a:endParaRPr>
          </a:p>
        </p:txBody>
      </p:sp>
      <p:sp>
        <p:nvSpPr>
          <p:cNvPr id="14" name="Google Shape;366;p15">
            <a:extLst>
              <a:ext uri="{FF2B5EF4-FFF2-40B4-BE49-F238E27FC236}">
                <a16:creationId xmlns:a16="http://schemas.microsoft.com/office/drawing/2014/main" id="{FFAE51CF-A02C-4642-A6D0-EBD806206DF5}"/>
              </a:ext>
            </a:extLst>
          </p:cNvPr>
          <p:cNvSpPr txBox="1">
            <a:spLocks/>
          </p:cNvSpPr>
          <p:nvPr/>
        </p:nvSpPr>
        <p:spPr>
          <a:xfrm>
            <a:off x="3402574" y="-138994"/>
            <a:ext cx="6726263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C</a:t>
            </a:r>
            <a:r>
              <a:rPr lang="vi-VN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DC</a:t>
            </a:r>
          </a:p>
        </p:txBody>
      </p:sp>
      <p:pic>
        <p:nvPicPr>
          <p:cNvPr id="1026" name="Picture 2" descr="Động Cơ DC Giảm Tốc V1 1:48">
            <a:extLst>
              <a:ext uri="{FF2B5EF4-FFF2-40B4-BE49-F238E27FC236}">
                <a16:creationId xmlns:a16="http://schemas.microsoft.com/office/drawing/2014/main" id="{6F6492DC-6BCA-42FA-8B40-944A935DC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" y="1917772"/>
            <a:ext cx="3414765" cy="220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A26E4A-17F3-4B59-BBB9-E7CBEC6C933D}"/>
              </a:ext>
            </a:extLst>
          </p:cNvPr>
          <p:cNvSpPr/>
          <p:nvPr/>
        </p:nvSpPr>
        <p:spPr>
          <a:xfrm>
            <a:off x="354419" y="622448"/>
            <a:ext cx="82857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vi-VN" dirty="0"/>
              <a:t>à một loại động cơ chạy bằng nguồn điện áp DC – điện áp 1 chiều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+mj-lt"/>
              </a:rPr>
              <a:t>Đầu dây ra của động cơ này thường gồm có hai dây (dây nguồn – VCC và dây tiếp đất – GND)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Điện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áp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động</a:t>
            </a:r>
            <a:r>
              <a:rPr lang="en-US" dirty="0">
                <a:latin typeface="+mj-lt"/>
              </a:rPr>
              <a:t> : 3 - 6 V</a:t>
            </a:r>
          </a:p>
          <a:p>
            <a:r>
              <a:rPr lang="en-US" dirty="0">
                <a:latin typeface="+mj-lt"/>
              </a:rPr>
              <a:t>           </a:t>
            </a:r>
          </a:p>
          <a:p>
            <a:r>
              <a:rPr lang="en-US" dirty="0">
                <a:latin typeface="+mj-lt"/>
              </a:rPr>
              <a:t>    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664294AF-A7F7-4DB5-9FB4-9D4131141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5" r="15741"/>
          <a:stretch/>
        </p:blipFill>
        <p:spPr bwMode="auto">
          <a:xfrm>
            <a:off x="4164022" y="1610260"/>
            <a:ext cx="4014746" cy="30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32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323070" y="1676400"/>
            <a:ext cx="695264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LÍ HOẠT ĐỘNG L9110H</a:t>
            </a: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1688583" cy="153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    2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304006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C600D24A7D534A83999A516B39D2EA" ma:contentTypeVersion="4" ma:contentTypeDescription="Create a new document." ma:contentTypeScope="" ma:versionID="3d743649dfef20e5ce1a34febcb5e9cc">
  <xsd:schema xmlns:xsd="http://www.w3.org/2001/XMLSchema" xmlns:xs="http://www.w3.org/2001/XMLSchema" xmlns:p="http://schemas.microsoft.com/office/2006/metadata/properties" xmlns:ns2="0cc75bce-60a7-4377-b1e6-a58dc2a8c51e" xmlns:ns3="d5c6c89f-82b2-40cb-9895-cedf43ff35b4" targetNamespace="http://schemas.microsoft.com/office/2006/metadata/properties" ma:root="true" ma:fieldsID="bb966de0a7d0b13f7809bad901f58d38" ns2:_="" ns3:_="">
    <xsd:import namespace="0cc75bce-60a7-4377-b1e6-a58dc2a8c51e"/>
    <xsd:import namespace="d5c6c89f-82b2-40cb-9895-cedf43ff35b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c75bce-60a7-4377-b1e6-a58dc2a8c5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6c89f-82b2-40cb-9895-cedf43ff35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5EC0E1-B051-4AEA-873E-2AB32B6646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C49D06-4550-4BC5-85D6-8C587CF9F1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c75bce-60a7-4377-b1e6-a58dc2a8c51e"/>
    <ds:schemaRef ds:uri="d5c6c89f-82b2-40cb-9895-cedf43ff35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25ECB6-1F02-4199-A700-244CA6892669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d5c6c89f-82b2-40cb-9895-cedf43ff35b4"/>
    <ds:schemaRef ds:uri="0cc75bce-60a7-4377-b1e6-a58dc2a8c51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602</Words>
  <Application>Microsoft Office PowerPoint</Application>
  <PresentationFormat>On-screen Show (16:9)</PresentationFormat>
  <Paragraphs>173</Paragraphs>
  <Slides>24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Helvetica Neue</vt:lpstr>
      <vt:lpstr>Muli</vt:lpstr>
      <vt:lpstr>Nixie One</vt:lpstr>
      <vt:lpstr>Times New Roman</vt:lpstr>
      <vt:lpstr>Times New Roman (Headings)</vt:lpstr>
      <vt:lpstr>Imogen template</vt:lpstr>
      <vt:lpstr>BÁO CÁO VI ĐIỀU KHIỂN ĐỘNG CƠ DC -MODULE L9110H</vt:lpstr>
      <vt:lpstr>PowerPoint Presentation</vt:lpstr>
      <vt:lpstr>NỘI DUNG TRÌNH BÀY</vt:lpstr>
      <vt:lpstr>GIỚI THIỆU THIẾT BỊ</vt:lpstr>
      <vt:lpstr>PowerPoint Presentation</vt:lpstr>
      <vt:lpstr>PowerPoint Presentation</vt:lpstr>
      <vt:lpstr>PowerPoint Presentation</vt:lpstr>
      <vt:lpstr>PowerPoint Presentation</vt:lpstr>
      <vt:lpstr>NGUYÊN LÍ HOẠT ĐỘNG L9110H</vt:lpstr>
      <vt:lpstr>PowerPoint Presentation</vt:lpstr>
      <vt:lpstr>PowerPoint Presentation</vt:lpstr>
      <vt:lpstr>PowerPoint Presentation</vt:lpstr>
      <vt:lpstr>SƠ ĐỒ MẠCH</vt:lpstr>
      <vt:lpstr>PowerPoint Presentation</vt:lpstr>
      <vt:lpstr>PowerPoint Presentation</vt:lpstr>
      <vt:lpstr>PowerPoint Presentation</vt:lpstr>
      <vt:lpstr>DEMO </vt:lpstr>
      <vt:lpstr>PowerPoint Presentation</vt:lpstr>
      <vt:lpstr>CODE 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DẠNG NGUYÊN ÂM KHÔNG PHỤ THUỘC NGƯỜI NÓI</dc:title>
  <dc:creator>ADMIN</dc:creator>
  <cp:lastModifiedBy>Nguyễn Thuỳ Linh</cp:lastModifiedBy>
  <cp:revision>150</cp:revision>
  <dcterms:modified xsi:type="dcterms:W3CDTF">2022-04-21T06:54:46Z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0x01010051C600D24A7D534A83999A516B39D2EA</vt:lpwstr>
  </property>
</Properties>
</file>